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6.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83.xml" ContentType="application/inkml+xml"/>
  <Override PartName="/ppt/ink/ink8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36" r:id="rId2"/>
    <p:sldId id="258" r:id="rId3"/>
    <p:sldId id="261" r:id="rId4"/>
    <p:sldId id="262" r:id="rId5"/>
    <p:sldId id="263" r:id="rId6"/>
    <p:sldId id="267" r:id="rId7"/>
    <p:sldId id="264" r:id="rId8"/>
    <p:sldId id="265" r:id="rId9"/>
    <p:sldId id="269" r:id="rId10"/>
    <p:sldId id="331" r:id="rId11"/>
    <p:sldId id="274" r:id="rId12"/>
    <p:sldId id="303" r:id="rId13"/>
    <p:sldId id="327" r:id="rId14"/>
    <p:sldId id="330" r:id="rId15"/>
    <p:sldId id="302" r:id="rId16"/>
    <p:sldId id="309" r:id="rId17"/>
    <p:sldId id="325" r:id="rId18"/>
    <p:sldId id="310" r:id="rId19"/>
    <p:sldId id="328" r:id="rId20"/>
    <p:sldId id="268" r:id="rId21"/>
    <p:sldId id="315" r:id="rId22"/>
    <p:sldId id="316" r:id="rId23"/>
    <p:sldId id="317" r:id="rId24"/>
    <p:sldId id="276" r:id="rId25"/>
    <p:sldId id="318" r:id="rId26"/>
    <p:sldId id="319" r:id="rId27"/>
    <p:sldId id="340" r:id="rId28"/>
    <p:sldId id="341" r:id="rId29"/>
    <p:sldId id="320" r:id="rId30"/>
    <p:sldId id="321" r:id="rId31"/>
    <p:sldId id="271" r:id="rId32"/>
    <p:sldId id="342" r:id="rId33"/>
    <p:sldId id="313" r:id="rId34"/>
    <p:sldId id="280" r:id="rId35"/>
    <p:sldId id="305" r:id="rId36"/>
    <p:sldId id="333" r:id="rId37"/>
    <p:sldId id="334" r:id="rId38"/>
    <p:sldId id="332" r:id="rId39"/>
    <p:sldId id="343" r:id="rId40"/>
    <p:sldId id="338" r:id="rId41"/>
    <p:sldId id="339" r:id="rId42"/>
    <p:sldId id="337" r:id="rId43"/>
    <p:sldId id="272" r:id="rId44"/>
    <p:sldId id="314" r:id="rId45"/>
    <p:sldId id="335" r:id="rId46"/>
    <p:sldId id="282" r:id="rId47"/>
    <p:sldId id="344" r:id="rId48"/>
    <p:sldId id="286" r:id="rId49"/>
    <p:sldId id="275" r:id="rId50"/>
    <p:sldId id="304" r:id="rId51"/>
    <p:sldId id="306" r:id="rId52"/>
    <p:sldId id="307" r:id="rId53"/>
    <p:sldId id="30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300D8-880A-422E-9DE0-17506EDF8CD7}" v="204" dt="2023-11-04T14:45:05.9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88" d="100"/>
          <a:sy n="88" d="100"/>
        </p:scale>
        <p:origin x="15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ore, Nathan T" userId="887a1a5b-96ad-4875-9623-d40f689bbd86" providerId="ADAL" clId="{29A300D8-880A-422E-9DE0-17506EDF8CD7}"/>
    <pc:docChg chg="undo custSel addSld delSld modSld sldOrd">
      <pc:chgData name="Moore, Nathan T" userId="887a1a5b-96ad-4875-9623-d40f689bbd86" providerId="ADAL" clId="{29A300D8-880A-422E-9DE0-17506EDF8CD7}" dt="2023-11-04T14:45:05.977" v="646" actId="1076"/>
      <pc:docMkLst>
        <pc:docMk/>
      </pc:docMkLst>
      <pc:sldChg chg="modSp mod">
        <pc:chgData name="Moore, Nathan T" userId="887a1a5b-96ad-4875-9623-d40f689bbd86" providerId="ADAL" clId="{29A300D8-880A-422E-9DE0-17506EDF8CD7}" dt="2023-11-04T14:28:55.956" v="625" actId="20577"/>
        <pc:sldMkLst>
          <pc:docMk/>
          <pc:sldMk cId="1854561616" sldId="258"/>
        </pc:sldMkLst>
        <pc:spChg chg="mod">
          <ac:chgData name="Moore, Nathan T" userId="887a1a5b-96ad-4875-9623-d40f689bbd86" providerId="ADAL" clId="{29A300D8-880A-422E-9DE0-17506EDF8CD7}" dt="2023-11-04T14:28:55.956" v="625" actId="20577"/>
          <ac:spMkLst>
            <pc:docMk/>
            <pc:sldMk cId="1854561616" sldId="258"/>
            <ac:spMk id="2" creationId="{3C9632FC-E20A-C536-1649-6AE4A0709024}"/>
          </ac:spMkLst>
        </pc:spChg>
      </pc:sldChg>
      <pc:sldChg chg="modSp mod">
        <pc:chgData name="Moore, Nathan T" userId="887a1a5b-96ad-4875-9623-d40f689bbd86" providerId="ADAL" clId="{29A300D8-880A-422E-9DE0-17506EDF8CD7}" dt="2023-11-04T13:54:11.154" v="16" actId="255"/>
        <pc:sldMkLst>
          <pc:docMk/>
          <pc:sldMk cId="3666169039" sldId="274"/>
        </pc:sldMkLst>
        <pc:spChg chg="mod">
          <ac:chgData name="Moore, Nathan T" userId="887a1a5b-96ad-4875-9623-d40f689bbd86" providerId="ADAL" clId="{29A300D8-880A-422E-9DE0-17506EDF8CD7}" dt="2023-11-04T13:54:11.154" v="16" actId="255"/>
          <ac:spMkLst>
            <pc:docMk/>
            <pc:sldMk cId="3666169039" sldId="274"/>
            <ac:spMk id="2" creationId="{C4D67A7C-7A8E-1C88-344B-3736A0B656D7}"/>
          </ac:spMkLst>
        </pc:spChg>
      </pc:sldChg>
      <pc:sldChg chg="addSp delSp modSp add mod">
        <pc:chgData name="Moore, Nathan T" userId="887a1a5b-96ad-4875-9623-d40f689bbd86" providerId="ADAL" clId="{29A300D8-880A-422E-9DE0-17506EDF8CD7}" dt="2023-11-04T14:26:21.021" v="564" actId="1076"/>
        <pc:sldMkLst>
          <pc:docMk/>
          <pc:sldMk cId="2185343441" sldId="340"/>
        </pc:sldMkLst>
        <pc:spChg chg="del">
          <ac:chgData name="Moore, Nathan T" userId="887a1a5b-96ad-4875-9623-d40f689bbd86" providerId="ADAL" clId="{29A300D8-880A-422E-9DE0-17506EDF8CD7}" dt="2023-11-04T13:56:59.474" v="20" actId="478"/>
          <ac:spMkLst>
            <pc:docMk/>
            <pc:sldMk cId="2185343441" sldId="340"/>
            <ac:spMk id="2" creationId="{7D6A125C-AC3F-AB18-45D7-1D808C209049}"/>
          </ac:spMkLst>
        </pc:spChg>
        <pc:spChg chg="del">
          <ac:chgData name="Moore, Nathan T" userId="887a1a5b-96ad-4875-9623-d40f689bbd86" providerId="ADAL" clId="{29A300D8-880A-422E-9DE0-17506EDF8CD7}" dt="2023-11-04T13:56:59.474" v="20" actId="478"/>
          <ac:spMkLst>
            <pc:docMk/>
            <pc:sldMk cId="2185343441" sldId="340"/>
            <ac:spMk id="3" creationId="{51EE7486-C86D-B384-3D18-8C942C03D56F}"/>
          </ac:spMkLst>
        </pc:spChg>
        <pc:spChg chg="add mod">
          <ac:chgData name="Moore, Nathan T" userId="887a1a5b-96ad-4875-9623-d40f689bbd86" providerId="ADAL" clId="{29A300D8-880A-422E-9DE0-17506EDF8CD7}" dt="2023-11-04T14:25:39.450" v="560" actId="13926"/>
          <ac:spMkLst>
            <pc:docMk/>
            <pc:sldMk cId="2185343441" sldId="340"/>
            <ac:spMk id="4" creationId="{040FFE37-7B0E-12A1-F046-ED1C7F01D265}"/>
          </ac:spMkLst>
        </pc:spChg>
        <pc:spChg chg="add mod">
          <ac:chgData name="Moore, Nathan T" userId="887a1a5b-96ad-4875-9623-d40f689bbd86" providerId="ADAL" clId="{29A300D8-880A-422E-9DE0-17506EDF8CD7}" dt="2023-11-04T14:26:21.021" v="564" actId="1076"/>
          <ac:spMkLst>
            <pc:docMk/>
            <pc:sldMk cId="2185343441" sldId="340"/>
            <ac:spMk id="6" creationId="{C1BBF5E8-DBB6-CFF7-DFCE-C2D476AA8117}"/>
          </ac:spMkLst>
        </pc:spChg>
        <pc:spChg chg="add mod">
          <ac:chgData name="Moore, Nathan T" userId="887a1a5b-96ad-4875-9623-d40f689bbd86" providerId="ADAL" clId="{29A300D8-880A-422E-9DE0-17506EDF8CD7}" dt="2023-11-04T14:26:16.419" v="563" actId="1076"/>
          <ac:spMkLst>
            <pc:docMk/>
            <pc:sldMk cId="2185343441" sldId="340"/>
            <ac:spMk id="7" creationId="{759D03B9-F9F8-8DC2-3617-84E3603EB53F}"/>
          </ac:spMkLst>
        </pc:spChg>
        <pc:picChg chg="mod">
          <ac:chgData name="Moore, Nathan T" userId="887a1a5b-96ad-4875-9623-d40f689bbd86" providerId="ADAL" clId="{29A300D8-880A-422E-9DE0-17506EDF8CD7}" dt="2023-11-04T14:06:41.915" v="411" actId="14100"/>
          <ac:picMkLst>
            <pc:docMk/>
            <pc:sldMk cId="2185343441" sldId="340"/>
            <ac:picMk id="5" creationId="{61490C21-C5D6-4899-A344-438A91C9AE9C}"/>
          </ac:picMkLst>
        </pc:picChg>
      </pc:sldChg>
      <pc:sldChg chg="addSp delSp modSp add mod">
        <pc:chgData name="Moore, Nathan T" userId="887a1a5b-96ad-4875-9623-d40f689bbd86" providerId="ADAL" clId="{29A300D8-880A-422E-9DE0-17506EDF8CD7}" dt="2023-11-04T14:24:38.328" v="544" actId="1076"/>
        <pc:sldMkLst>
          <pc:docMk/>
          <pc:sldMk cId="1857718793" sldId="341"/>
        </pc:sldMkLst>
        <pc:spChg chg="add mod">
          <ac:chgData name="Moore, Nathan T" userId="887a1a5b-96ad-4875-9623-d40f689bbd86" providerId="ADAL" clId="{29A300D8-880A-422E-9DE0-17506EDF8CD7}" dt="2023-11-04T14:24:38.328" v="544" actId="1076"/>
          <ac:spMkLst>
            <pc:docMk/>
            <pc:sldMk cId="1857718793" sldId="341"/>
            <ac:spMk id="2" creationId="{563E84B7-607D-11F3-B87C-C30F7F56BF5A}"/>
          </ac:spMkLst>
        </pc:spChg>
        <pc:spChg chg="del">
          <ac:chgData name="Moore, Nathan T" userId="887a1a5b-96ad-4875-9623-d40f689bbd86" providerId="ADAL" clId="{29A300D8-880A-422E-9DE0-17506EDF8CD7}" dt="2023-11-04T14:20:01.755" v="533" actId="478"/>
          <ac:spMkLst>
            <pc:docMk/>
            <pc:sldMk cId="1857718793" sldId="341"/>
            <ac:spMk id="4" creationId="{040FFE37-7B0E-12A1-F046-ED1C7F01D265}"/>
          </ac:spMkLst>
        </pc:spChg>
        <pc:picChg chg="del">
          <ac:chgData name="Moore, Nathan T" userId="887a1a5b-96ad-4875-9623-d40f689bbd86" providerId="ADAL" clId="{29A300D8-880A-422E-9DE0-17506EDF8CD7}" dt="2023-11-04T14:06:04.745" v="399" actId="478"/>
          <ac:picMkLst>
            <pc:docMk/>
            <pc:sldMk cId="1857718793" sldId="341"/>
            <ac:picMk id="5" creationId="{61490C21-C5D6-4899-A344-438A91C9AE9C}"/>
          </ac:picMkLst>
        </pc:picChg>
        <pc:picChg chg="add del mod">
          <ac:chgData name="Moore, Nathan T" userId="887a1a5b-96ad-4875-9623-d40f689bbd86" providerId="ADAL" clId="{29A300D8-880A-422E-9DE0-17506EDF8CD7}" dt="2023-11-04T14:24:23.410" v="539" actId="478"/>
          <ac:picMkLst>
            <pc:docMk/>
            <pc:sldMk cId="1857718793" sldId="341"/>
            <ac:picMk id="6" creationId="{2A49B2D8-13C2-FB09-1C48-FC95B7EBAEB0}"/>
          </ac:picMkLst>
        </pc:picChg>
        <pc:picChg chg="add mod">
          <ac:chgData name="Moore, Nathan T" userId="887a1a5b-96ad-4875-9623-d40f689bbd86" providerId="ADAL" clId="{29A300D8-880A-422E-9DE0-17506EDF8CD7}" dt="2023-11-04T14:24:33.187" v="543" actId="1076"/>
          <ac:picMkLst>
            <pc:docMk/>
            <pc:sldMk cId="1857718793" sldId="341"/>
            <ac:picMk id="8" creationId="{2F702FB1-27F2-64CE-2853-DF5CE73E24E4}"/>
          </ac:picMkLst>
        </pc:picChg>
      </pc:sldChg>
      <pc:sldChg chg="new del">
        <pc:chgData name="Moore, Nathan T" userId="887a1a5b-96ad-4875-9623-d40f689bbd86" providerId="ADAL" clId="{29A300D8-880A-422E-9DE0-17506EDF8CD7}" dt="2023-11-04T14:28:10.979" v="566" actId="680"/>
        <pc:sldMkLst>
          <pc:docMk/>
          <pc:sldMk cId="960809854" sldId="342"/>
        </pc:sldMkLst>
      </pc:sldChg>
      <pc:sldChg chg="add del">
        <pc:chgData name="Moore, Nathan T" userId="887a1a5b-96ad-4875-9623-d40f689bbd86" providerId="ADAL" clId="{29A300D8-880A-422E-9DE0-17506EDF8CD7}" dt="2023-11-04T14:20:04.768" v="535"/>
        <pc:sldMkLst>
          <pc:docMk/>
          <pc:sldMk cId="1549530363" sldId="342"/>
        </pc:sldMkLst>
      </pc:sldChg>
      <pc:sldChg chg="addSp modSp new mod ord">
        <pc:chgData name="Moore, Nathan T" userId="887a1a5b-96ad-4875-9623-d40f689bbd86" providerId="ADAL" clId="{29A300D8-880A-422E-9DE0-17506EDF8CD7}" dt="2023-11-04T14:33:42.622" v="637" actId="1076"/>
        <pc:sldMkLst>
          <pc:docMk/>
          <pc:sldMk cId="4023258062" sldId="342"/>
        </pc:sldMkLst>
        <pc:spChg chg="mod">
          <ac:chgData name="Moore, Nathan T" userId="887a1a5b-96ad-4875-9623-d40f689bbd86" providerId="ADAL" clId="{29A300D8-880A-422E-9DE0-17506EDF8CD7}" dt="2023-11-04T14:28:30.139" v="596" actId="20577"/>
          <ac:spMkLst>
            <pc:docMk/>
            <pc:sldMk cId="4023258062" sldId="342"/>
            <ac:spMk id="2" creationId="{B1E53F11-C326-C825-B0E0-F3471D51C981}"/>
          </ac:spMkLst>
        </pc:spChg>
        <pc:picChg chg="add mod">
          <ac:chgData name="Moore, Nathan T" userId="887a1a5b-96ad-4875-9623-d40f689bbd86" providerId="ADAL" clId="{29A300D8-880A-422E-9DE0-17506EDF8CD7}" dt="2023-11-04T14:33:42.622" v="637" actId="1076"/>
          <ac:picMkLst>
            <pc:docMk/>
            <pc:sldMk cId="4023258062" sldId="342"/>
            <ac:picMk id="1026" creationId="{2E4CD16D-D43B-0FF4-752E-2E8F6C0C5853}"/>
          </ac:picMkLst>
        </pc:picChg>
      </pc:sldChg>
      <pc:sldChg chg="addSp modSp add mod">
        <pc:chgData name="Moore, Nathan T" userId="887a1a5b-96ad-4875-9623-d40f689bbd86" providerId="ADAL" clId="{29A300D8-880A-422E-9DE0-17506EDF8CD7}" dt="2023-11-04T14:32:15.625" v="633" actId="1076"/>
        <pc:sldMkLst>
          <pc:docMk/>
          <pc:sldMk cId="3183887390" sldId="343"/>
        </pc:sldMkLst>
        <pc:spChg chg="mod">
          <ac:chgData name="Moore, Nathan T" userId="887a1a5b-96ad-4875-9623-d40f689bbd86" providerId="ADAL" clId="{29A300D8-880A-422E-9DE0-17506EDF8CD7}" dt="2023-11-04T14:29:40.972" v="629" actId="20577"/>
          <ac:spMkLst>
            <pc:docMk/>
            <pc:sldMk cId="3183887390" sldId="343"/>
            <ac:spMk id="2" creationId="{B1E53F11-C326-C825-B0E0-F3471D51C981}"/>
          </ac:spMkLst>
        </pc:spChg>
        <pc:picChg chg="add mod">
          <ac:chgData name="Moore, Nathan T" userId="887a1a5b-96ad-4875-9623-d40f689bbd86" providerId="ADAL" clId="{29A300D8-880A-422E-9DE0-17506EDF8CD7}" dt="2023-11-04T14:32:15.625" v="633" actId="1076"/>
          <ac:picMkLst>
            <pc:docMk/>
            <pc:sldMk cId="3183887390" sldId="343"/>
            <ac:picMk id="4" creationId="{1C747099-C9A1-8996-8033-9C67529552AA}"/>
          </ac:picMkLst>
        </pc:picChg>
      </pc:sldChg>
      <pc:sldChg chg="addSp modSp new mod">
        <pc:chgData name="Moore, Nathan T" userId="887a1a5b-96ad-4875-9623-d40f689bbd86" providerId="ADAL" clId="{29A300D8-880A-422E-9DE0-17506EDF8CD7}" dt="2023-11-04T14:45:05.977" v="646" actId="1076"/>
        <pc:sldMkLst>
          <pc:docMk/>
          <pc:sldMk cId="727366009" sldId="344"/>
        </pc:sldMkLst>
        <pc:spChg chg="add mod">
          <ac:chgData name="Moore, Nathan T" userId="887a1a5b-96ad-4875-9623-d40f689bbd86" providerId="ADAL" clId="{29A300D8-880A-422E-9DE0-17506EDF8CD7}" dt="2023-11-04T14:44:46.962" v="644" actId="1076"/>
          <ac:spMkLst>
            <pc:docMk/>
            <pc:sldMk cId="727366009" sldId="344"/>
            <ac:spMk id="5" creationId="{7F86168B-C581-96FE-3D77-1FC6E2A95360}"/>
          </ac:spMkLst>
        </pc:spChg>
        <pc:picChg chg="add mod">
          <ac:chgData name="Moore, Nathan T" userId="887a1a5b-96ad-4875-9623-d40f689bbd86" providerId="ADAL" clId="{29A300D8-880A-422E-9DE0-17506EDF8CD7}" dt="2023-11-04T14:43:56.996" v="641" actId="962"/>
          <ac:picMkLst>
            <pc:docMk/>
            <pc:sldMk cId="727366009" sldId="344"/>
            <ac:picMk id="3" creationId="{B51B32C4-1E9B-DE41-057F-41525DF51DF8}"/>
          </ac:picMkLst>
        </pc:picChg>
        <pc:picChg chg="add mod">
          <ac:chgData name="Moore, Nathan T" userId="887a1a5b-96ad-4875-9623-d40f689bbd86" providerId="ADAL" clId="{29A300D8-880A-422E-9DE0-17506EDF8CD7}" dt="2023-11-04T14:45:05.977" v="646" actId="1076"/>
          <ac:picMkLst>
            <pc:docMk/>
            <pc:sldMk cId="727366009" sldId="344"/>
            <ac:picMk id="1026" creationId="{A405B2C5-17CC-9E8E-C719-D0147B370994}"/>
          </ac:picMkLst>
        </pc:picChg>
      </pc:sldChg>
    </pc:docChg>
  </pc:docChgLst>
  <pc:docChgLst>
    <pc:chgData name="Moore, Nathan T" userId="887a1a5b-96ad-4875-9623-d40f689bbd86" providerId="ADAL" clId="{EB320012-B30F-4BC8-9802-D5550735808D}"/>
    <pc:docChg chg="undo custSel addSld delSld modSld">
      <pc:chgData name="Moore, Nathan T" userId="887a1a5b-96ad-4875-9623-d40f689bbd86" providerId="ADAL" clId="{EB320012-B30F-4BC8-9802-D5550735808D}" dt="2023-08-09T15:39:56.496" v="307" actId="14100"/>
      <pc:docMkLst>
        <pc:docMk/>
      </pc:docMkLst>
      <pc:sldChg chg="del">
        <pc:chgData name="Moore, Nathan T" userId="887a1a5b-96ad-4875-9623-d40f689bbd86" providerId="ADAL" clId="{EB320012-B30F-4BC8-9802-D5550735808D}" dt="2023-08-09T15:07:03.602" v="80" actId="47"/>
        <pc:sldMkLst>
          <pc:docMk/>
          <pc:sldMk cId="157022753" sldId="257"/>
        </pc:sldMkLst>
      </pc:sldChg>
      <pc:sldChg chg="delSp modSp mod">
        <pc:chgData name="Moore, Nathan T" userId="887a1a5b-96ad-4875-9623-d40f689bbd86" providerId="ADAL" clId="{EB320012-B30F-4BC8-9802-D5550735808D}" dt="2023-08-09T15:07:25.987" v="84" actId="1076"/>
        <pc:sldMkLst>
          <pc:docMk/>
          <pc:sldMk cId="1854561616" sldId="258"/>
        </pc:sldMkLst>
        <pc:spChg chg="mod">
          <ac:chgData name="Moore, Nathan T" userId="887a1a5b-96ad-4875-9623-d40f689bbd86" providerId="ADAL" clId="{EB320012-B30F-4BC8-9802-D5550735808D}" dt="2023-08-09T15:07:25.987" v="84" actId="1076"/>
          <ac:spMkLst>
            <pc:docMk/>
            <pc:sldMk cId="1854561616" sldId="258"/>
            <ac:spMk id="2" creationId="{3C9632FC-E20A-C536-1649-6AE4A0709024}"/>
          </ac:spMkLst>
        </pc:spChg>
        <pc:spChg chg="del mod">
          <ac:chgData name="Moore, Nathan T" userId="887a1a5b-96ad-4875-9623-d40f689bbd86" providerId="ADAL" clId="{EB320012-B30F-4BC8-9802-D5550735808D}" dt="2023-08-09T15:07:14.555" v="82" actId="478"/>
          <ac:spMkLst>
            <pc:docMk/>
            <pc:sldMk cId="1854561616" sldId="258"/>
            <ac:spMk id="4" creationId="{73F2BAC4-6C94-579D-74A7-0BD4ADA224CA}"/>
          </ac:spMkLst>
        </pc:spChg>
      </pc:sldChg>
      <pc:sldChg chg="addSp modSp mod">
        <pc:chgData name="Moore, Nathan T" userId="887a1a5b-96ad-4875-9623-d40f689bbd86" providerId="ADAL" clId="{EB320012-B30F-4BC8-9802-D5550735808D}" dt="2023-08-09T15:12:16.941" v="93" actId="14100"/>
        <pc:sldMkLst>
          <pc:docMk/>
          <pc:sldMk cId="1354186544" sldId="275"/>
        </pc:sldMkLst>
        <pc:picChg chg="add mod modCrop">
          <ac:chgData name="Moore, Nathan T" userId="887a1a5b-96ad-4875-9623-d40f689bbd86" providerId="ADAL" clId="{EB320012-B30F-4BC8-9802-D5550735808D}" dt="2023-08-09T15:12:16.941" v="93" actId="14100"/>
          <ac:picMkLst>
            <pc:docMk/>
            <pc:sldMk cId="1354186544" sldId="275"/>
            <ac:picMk id="4" creationId="{0E11C1DF-B6D9-895F-2016-3B928B2C5BB9}"/>
          </ac:picMkLst>
        </pc:picChg>
      </pc:sldChg>
      <pc:sldChg chg="addSp modSp mod">
        <pc:chgData name="Moore, Nathan T" userId="887a1a5b-96ad-4875-9623-d40f689bbd86" providerId="ADAL" clId="{EB320012-B30F-4BC8-9802-D5550735808D}" dt="2023-08-09T15:21:40.880" v="150" actId="20577"/>
        <pc:sldMkLst>
          <pc:docMk/>
          <pc:sldMk cId="2106505536" sldId="304"/>
        </pc:sldMkLst>
        <pc:spChg chg="add mod">
          <ac:chgData name="Moore, Nathan T" userId="887a1a5b-96ad-4875-9623-d40f689bbd86" providerId="ADAL" clId="{EB320012-B30F-4BC8-9802-D5550735808D}" dt="2023-08-09T15:21:40.880" v="150" actId="20577"/>
          <ac:spMkLst>
            <pc:docMk/>
            <pc:sldMk cId="2106505536" sldId="304"/>
            <ac:spMk id="4" creationId="{929B1EBC-71F5-D067-36D3-FE24FCEAD413}"/>
          </ac:spMkLst>
        </pc:spChg>
        <pc:picChg chg="add mod">
          <ac:chgData name="Moore, Nathan T" userId="887a1a5b-96ad-4875-9623-d40f689bbd86" providerId="ADAL" clId="{EB320012-B30F-4BC8-9802-D5550735808D}" dt="2023-08-09T15:13:03.636" v="95" actId="1076"/>
          <ac:picMkLst>
            <pc:docMk/>
            <pc:sldMk cId="2106505536" sldId="304"/>
            <ac:picMk id="3" creationId="{AE931DD1-E068-1407-F281-27FDB37EF679}"/>
          </ac:picMkLst>
        </pc:picChg>
      </pc:sldChg>
      <pc:sldChg chg="modSp mod">
        <pc:chgData name="Moore, Nathan T" userId="887a1a5b-96ad-4875-9623-d40f689bbd86" providerId="ADAL" clId="{EB320012-B30F-4BC8-9802-D5550735808D}" dt="2023-08-09T15:09:55.990" v="85" actId="1076"/>
        <pc:sldMkLst>
          <pc:docMk/>
          <pc:sldMk cId="2193057284" sldId="320"/>
        </pc:sldMkLst>
        <pc:picChg chg="mod">
          <ac:chgData name="Moore, Nathan T" userId="887a1a5b-96ad-4875-9623-d40f689bbd86" providerId="ADAL" clId="{EB320012-B30F-4BC8-9802-D5550735808D}" dt="2023-08-09T15:09:55.990" v="85" actId="1076"/>
          <ac:picMkLst>
            <pc:docMk/>
            <pc:sldMk cId="2193057284" sldId="320"/>
            <ac:picMk id="8" creationId="{D9A72FC7-474D-10CD-F478-04E3AED238C4}"/>
          </ac:picMkLst>
        </pc:picChg>
      </pc:sldChg>
      <pc:sldChg chg="addSp modSp mod modNotesTx">
        <pc:chgData name="Moore, Nathan T" userId="887a1a5b-96ad-4875-9623-d40f689bbd86" providerId="ADAL" clId="{EB320012-B30F-4BC8-9802-D5550735808D}" dt="2023-08-09T15:30:53.674" v="293" actId="20577"/>
        <pc:sldMkLst>
          <pc:docMk/>
          <pc:sldMk cId="265831380" sldId="332"/>
        </pc:sldMkLst>
        <pc:spChg chg="add mod">
          <ac:chgData name="Moore, Nathan T" userId="887a1a5b-96ad-4875-9623-d40f689bbd86" providerId="ADAL" clId="{EB320012-B30F-4BC8-9802-D5550735808D}" dt="2023-08-09T15:30:53.674" v="293" actId="20577"/>
          <ac:spMkLst>
            <pc:docMk/>
            <pc:sldMk cId="265831380" sldId="332"/>
            <ac:spMk id="4" creationId="{05FB0506-F269-2D96-435D-8308BDF8493C}"/>
          </ac:spMkLst>
        </pc:spChg>
        <pc:picChg chg="add mod">
          <ac:chgData name="Moore, Nathan T" userId="887a1a5b-96ad-4875-9623-d40f689bbd86" providerId="ADAL" clId="{EB320012-B30F-4BC8-9802-D5550735808D}" dt="2023-08-09T15:29:34.004" v="214" actId="1076"/>
          <ac:picMkLst>
            <pc:docMk/>
            <pc:sldMk cId="265831380" sldId="332"/>
            <ac:picMk id="3" creationId="{66669150-1597-0C86-3581-1D09EC91EA0F}"/>
          </ac:picMkLst>
        </pc:picChg>
      </pc:sldChg>
      <pc:sldChg chg="addSp delSp modSp new mod">
        <pc:chgData name="Moore, Nathan T" userId="887a1a5b-96ad-4875-9623-d40f689bbd86" providerId="ADAL" clId="{EB320012-B30F-4BC8-9802-D5550735808D}" dt="2023-08-09T15:06:57.741" v="79" actId="20577"/>
        <pc:sldMkLst>
          <pc:docMk/>
          <pc:sldMk cId="2359677010" sldId="336"/>
        </pc:sldMkLst>
        <pc:spChg chg="add mod">
          <ac:chgData name="Moore, Nathan T" userId="887a1a5b-96ad-4875-9623-d40f689bbd86" providerId="ADAL" clId="{EB320012-B30F-4BC8-9802-D5550735808D}" dt="2023-08-09T15:06:43.281" v="76" actId="1076"/>
          <ac:spMkLst>
            <pc:docMk/>
            <pc:sldMk cId="2359677010" sldId="336"/>
            <ac:spMk id="4" creationId="{99300C32-748D-E781-8C66-6943350FAB26}"/>
          </ac:spMkLst>
        </pc:spChg>
        <pc:spChg chg="add mod">
          <ac:chgData name="Moore, Nathan T" userId="887a1a5b-96ad-4875-9623-d40f689bbd86" providerId="ADAL" clId="{EB320012-B30F-4BC8-9802-D5550735808D}" dt="2023-08-09T15:06:57.741" v="79" actId="20577"/>
          <ac:spMkLst>
            <pc:docMk/>
            <pc:sldMk cId="2359677010" sldId="336"/>
            <ac:spMk id="5" creationId="{4F62902D-16A2-C1C8-D0F9-4D5FE8AE945D}"/>
          </ac:spMkLst>
        </pc:spChg>
        <pc:graphicFrameChg chg="add del mod">
          <ac:chgData name="Moore, Nathan T" userId="887a1a5b-96ad-4875-9623-d40f689bbd86" providerId="ADAL" clId="{EB320012-B30F-4BC8-9802-D5550735808D}" dt="2023-08-09T15:06:03.323" v="2"/>
          <ac:graphicFrameMkLst>
            <pc:docMk/>
            <pc:sldMk cId="2359677010" sldId="336"/>
            <ac:graphicFrameMk id="2" creationId="{3D4B4AD3-2F47-9285-9235-FF346A0C71FF}"/>
          </ac:graphicFrameMkLst>
        </pc:graphicFrameChg>
      </pc:sldChg>
      <pc:sldChg chg="addSp delSp modSp new mod modNotesTx">
        <pc:chgData name="Moore, Nathan T" userId="887a1a5b-96ad-4875-9623-d40f689bbd86" providerId="ADAL" clId="{EB320012-B30F-4BC8-9802-D5550735808D}" dt="2023-08-09T15:26:23.652" v="211" actId="20577"/>
        <pc:sldMkLst>
          <pc:docMk/>
          <pc:sldMk cId="2266279423" sldId="337"/>
        </pc:sldMkLst>
        <pc:spChg chg="add mod">
          <ac:chgData name="Moore, Nathan T" userId="887a1a5b-96ad-4875-9623-d40f689bbd86" providerId="ADAL" clId="{EB320012-B30F-4BC8-9802-D5550735808D}" dt="2023-08-09T15:22:59.751" v="178" actId="20577"/>
          <ac:spMkLst>
            <pc:docMk/>
            <pc:sldMk cId="2266279423" sldId="337"/>
            <ac:spMk id="4" creationId="{112FBEFC-7908-7564-5E5C-B29AC145E358}"/>
          </ac:spMkLst>
        </pc:spChg>
        <pc:picChg chg="add del">
          <ac:chgData name="Moore, Nathan T" userId="887a1a5b-96ad-4875-9623-d40f689bbd86" providerId="ADAL" clId="{EB320012-B30F-4BC8-9802-D5550735808D}" dt="2023-08-09T15:22:36.421" v="153" actId="22"/>
          <ac:picMkLst>
            <pc:docMk/>
            <pc:sldMk cId="2266279423" sldId="337"/>
            <ac:picMk id="3" creationId="{841762E3-D19D-5090-FD2E-1BE94173B263}"/>
          </ac:picMkLst>
        </pc:picChg>
        <pc:picChg chg="add mod">
          <ac:chgData name="Moore, Nathan T" userId="887a1a5b-96ad-4875-9623-d40f689bbd86" providerId="ADAL" clId="{EB320012-B30F-4BC8-9802-D5550735808D}" dt="2023-08-09T15:26:07.297" v="182" actId="14100"/>
          <ac:picMkLst>
            <pc:docMk/>
            <pc:sldMk cId="2266279423" sldId="337"/>
            <ac:picMk id="6" creationId="{6F511A08-5877-2210-5CDE-C2C0937691B8}"/>
          </ac:picMkLst>
        </pc:picChg>
      </pc:sldChg>
      <pc:sldChg chg="addSp modSp new mod modNotesTx">
        <pc:chgData name="Moore, Nathan T" userId="887a1a5b-96ad-4875-9623-d40f689bbd86" providerId="ADAL" clId="{EB320012-B30F-4BC8-9802-D5550735808D}" dt="2023-08-09T15:38:53.669" v="300" actId="14100"/>
        <pc:sldMkLst>
          <pc:docMk/>
          <pc:sldMk cId="1212816924" sldId="338"/>
        </pc:sldMkLst>
        <pc:picChg chg="add mod">
          <ac:chgData name="Moore, Nathan T" userId="887a1a5b-96ad-4875-9623-d40f689bbd86" providerId="ADAL" clId="{EB320012-B30F-4BC8-9802-D5550735808D}" dt="2023-08-09T15:38:53.669" v="300" actId="14100"/>
          <ac:picMkLst>
            <pc:docMk/>
            <pc:sldMk cId="1212816924" sldId="338"/>
            <ac:picMk id="3" creationId="{E5B521CB-B0C6-53EA-4F36-B6C0BE4AE964}"/>
          </ac:picMkLst>
        </pc:picChg>
      </pc:sldChg>
      <pc:sldChg chg="modSp add mod">
        <pc:chgData name="Moore, Nathan T" userId="887a1a5b-96ad-4875-9623-d40f689bbd86" providerId="ADAL" clId="{EB320012-B30F-4BC8-9802-D5550735808D}" dt="2023-08-09T15:39:56.496" v="307" actId="14100"/>
        <pc:sldMkLst>
          <pc:docMk/>
          <pc:sldMk cId="4161351704" sldId="339"/>
        </pc:sldMkLst>
        <pc:picChg chg="mod modCrop">
          <ac:chgData name="Moore, Nathan T" userId="887a1a5b-96ad-4875-9623-d40f689bbd86" providerId="ADAL" clId="{EB320012-B30F-4BC8-9802-D5550735808D}" dt="2023-08-09T15:39:56.496" v="307" actId="14100"/>
          <ac:picMkLst>
            <pc:docMk/>
            <pc:sldMk cId="4161351704" sldId="339"/>
            <ac:picMk id="3" creationId="{E5B521CB-B0C6-53EA-4F36-B6C0BE4AE964}"/>
          </ac:picMkLst>
        </pc:picChg>
      </pc:sldChg>
    </pc:docChg>
  </pc:docChgLst>
  <pc:docChgLst>
    <pc:chgData name="Moore, Nathan T" userId="887a1a5b-96ad-4875-9623-d40f689bbd86" providerId="ADAL" clId="{D468C85D-6CEA-487A-A920-A94ED99E9DE8}"/>
    <pc:docChg chg="undo custSel addSld delSld modSld sldOrd">
      <pc:chgData name="Moore, Nathan T" userId="887a1a5b-96ad-4875-9623-d40f689bbd86" providerId="ADAL" clId="{D468C85D-6CEA-487A-A920-A94ED99E9DE8}" dt="2023-04-27T13:28:27.137" v="1495" actId="1076"/>
      <pc:docMkLst>
        <pc:docMk/>
      </pc:docMkLst>
      <pc:sldChg chg="addSp modSp mod">
        <pc:chgData name="Moore, Nathan T" userId="887a1a5b-96ad-4875-9623-d40f689bbd86" providerId="ADAL" clId="{D468C85D-6CEA-487A-A920-A94ED99E9DE8}" dt="2023-04-25T02:10:06.765" v="291" actId="1076"/>
        <pc:sldMkLst>
          <pc:docMk/>
          <pc:sldMk cId="1854561616" sldId="258"/>
        </pc:sldMkLst>
        <pc:spChg chg="add mod">
          <ac:chgData name="Moore, Nathan T" userId="887a1a5b-96ad-4875-9623-d40f689bbd86" providerId="ADAL" clId="{D468C85D-6CEA-487A-A920-A94ED99E9DE8}" dt="2023-04-25T02:10:06.765" v="291" actId="1076"/>
          <ac:spMkLst>
            <pc:docMk/>
            <pc:sldMk cId="1854561616" sldId="258"/>
            <ac:spMk id="2" creationId="{3C9632FC-E20A-C536-1649-6AE4A0709024}"/>
          </ac:spMkLst>
        </pc:spChg>
        <pc:spChg chg="mod">
          <ac:chgData name="Moore, Nathan T" userId="887a1a5b-96ad-4875-9623-d40f689bbd86" providerId="ADAL" clId="{D468C85D-6CEA-487A-A920-A94ED99E9DE8}" dt="2023-04-25T02:09:09.513" v="285" actId="1076"/>
          <ac:spMkLst>
            <pc:docMk/>
            <pc:sldMk cId="1854561616" sldId="258"/>
            <ac:spMk id="4" creationId="{73F2BAC4-6C94-579D-74A7-0BD4ADA224CA}"/>
          </ac:spMkLst>
        </pc:spChg>
      </pc:sldChg>
      <pc:sldChg chg="del">
        <pc:chgData name="Moore, Nathan T" userId="887a1a5b-96ad-4875-9623-d40f689bbd86" providerId="ADAL" clId="{D468C85D-6CEA-487A-A920-A94ED99E9DE8}" dt="2023-04-25T02:10:10.248" v="292" actId="47"/>
        <pc:sldMkLst>
          <pc:docMk/>
          <pc:sldMk cId="2478945429" sldId="259"/>
        </pc:sldMkLst>
      </pc:sldChg>
      <pc:sldChg chg="modSp mod">
        <pc:chgData name="Moore, Nathan T" userId="887a1a5b-96ad-4875-9623-d40f689bbd86" providerId="ADAL" clId="{D468C85D-6CEA-487A-A920-A94ED99E9DE8}" dt="2023-04-25T02:12:24.698" v="316" actId="20577"/>
        <pc:sldMkLst>
          <pc:docMk/>
          <pc:sldMk cId="1974516320" sldId="264"/>
        </pc:sldMkLst>
        <pc:spChg chg="mod">
          <ac:chgData name="Moore, Nathan T" userId="887a1a5b-96ad-4875-9623-d40f689bbd86" providerId="ADAL" clId="{D468C85D-6CEA-487A-A920-A94ED99E9DE8}" dt="2023-04-25T02:12:24.698" v="316" actId="20577"/>
          <ac:spMkLst>
            <pc:docMk/>
            <pc:sldMk cId="1974516320" sldId="264"/>
            <ac:spMk id="4" creationId="{0B33BC76-512F-25FB-5138-37B8D2150884}"/>
          </ac:spMkLst>
        </pc:spChg>
        <pc:picChg chg="mod">
          <ac:chgData name="Moore, Nathan T" userId="887a1a5b-96ad-4875-9623-d40f689bbd86" providerId="ADAL" clId="{D468C85D-6CEA-487A-A920-A94ED99E9DE8}" dt="2023-04-25T02:11:21.516" v="297" actId="14100"/>
          <ac:picMkLst>
            <pc:docMk/>
            <pc:sldMk cId="1974516320" sldId="264"/>
            <ac:picMk id="3" creationId="{683AE9A8-988D-1593-3D40-21C3208FEF97}"/>
          </ac:picMkLst>
        </pc:picChg>
      </pc:sldChg>
      <pc:sldChg chg="modSp mod">
        <pc:chgData name="Moore, Nathan T" userId="887a1a5b-96ad-4875-9623-d40f689bbd86" providerId="ADAL" clId="{D468C85D-6CEA-487A-A920-A94ED99E9DE8}" dt="2023-04-25T02:12:41.512" v="318" actId="14100"/>
        <pc:sldMkLst>
          <pc:docMk/>
          <pc:sldMk cId="2431481551" sldId="265"/>
        </pc:sldMkLst>
        <pc:spChg chg="mod">
          <ac:chgData name="Moore, Nathan T" userId="887a1a5b-96ad-4875-9623-d40f689bbd86" providerId="ADAL" clId="{D468C85D-6CEA-487A-A920-A94ED99E9DE8}" dt="2023-04-25T02:12:41.512" v="318" actId="14100"/>
          <ac:spMkLst>
            <pc:docMk/>
            <pc:sldMk cId="2431481551" sldId="265"/>
            <ac:spMk id="3" creationId="{C4AD9AA1-5B62-56F1-0251-732A8DC35D09}"/>
          </ac:spMkLst>
        </pc:spChg>
      </pc:sldChg>
      <pc:sldChg chg="del">
        <pc:chgData name="Moore, Nathan T" userId="887a1a5b-96ad-4875-9623-d40f689bbd86" providerId="ADAL" clId="{D468C85D-6CEA-487A-A920-A94ED99E9DE8}" dt="2023-04-25T02:17:37.063" v="387" actId="47"/>
        <pc:sldMkLst>
          <pc:docMk/>
          <pc:sldMk cId="1002382709" sldId="266"/>
        </pc:sldMkLst>
      </pc:sldChg>
      <pc:sldChg chg="addSp delSp modSp mod">
        <pc:chgData name="Moore, Nathan T" userId="887a1a5b-96ad-4875-9623-d40f689bbd86" providerId="ADAL" clId="{D468C85D-6CEA-487A-A920-A94ED99E9DE8}" dt="2023-04-25T12:03:53.620" v="1467" actId="1076"/>
        <pc:sldMkLst>
          <pc:docMk/>
          <pc:sldMk cId="4040698653" sldId="268"/>
        </pc:sldMkLst>
        <pc:spChg chg="mod">
          <ac:chgData name="Moore, Nathan T" userId="887a1a5b-96ad-4875-9623-d40f689bbd86" providerId="ADAL" clId="{D468C85D-6CEA-487A-A920-A94ED99E9DE8}" dt="2023-04-25T02:25:11.109" v="451" actId="14100"/>
          <ac:spMkLst>
            <pc:docMk/>
            <pc:sldMk cId="4040698653" sldId="268"/>
            <ac:spMk id="2" creationId="{C4F86EEC-8209-BC22-01EE-473D77DAED63}"/>
          </ac:spMkLst>
        </pc:spChg>
        <pc:picChg chg="add mod modCrop">
          <ac:chgData name="Moore, Nathan T" userId="887a1a5b-96ad-4875-9623-d40f689bbd86" providerId="ADAL" clId="{D468C85D-6CEA-487A-A920-A94ED99E9DE8}" dt="2023-04-25T12:03:53.620" v="1467" actId="1076"/>
          <ac:picMkLst>
            <pc:docMk/>
            <pc:sldMk cId="4040698653" sldId="268"/>
            <ac:picMk id="3" creationId="{031E4DC5-6094-7E4E-013E-EE5093C1BC6B}"/>
          </ac:picMkLst>
        </pc:picChg>
        <pc:picChg chg="add del mod modCrop">
          <ac:chgData name="Moore, Nathan T" userId="887a1a5b-96ad-4875-9623-d40f689bbd86" providerId="ADAL" clId="{D468C85D-6CEA-487A-A920-A94ED99E9DE8}" dt="2023-04-19T03:42:50.817" v="263" actId="478"/>
          <ac:picMkLst>
            <pc:docMk/>
            <pc:sldMk cId="4040698653" sldId="268"/>
            <ac:picMk id="4" creationId="{74E6498A-B7BA-FAE4-0835-C8E175E46CE1}"/>
          </ac:picMkLst>
        </pc:picChg>
        <pc:picChg chg="add mod ord modCrop">
          <ac:chgData name="Moore, Nathan T" userId="887a1a5b-96ad-4875-9623-d40f689bbd86" providerId="ADAL" clId="{D468C85D-6CEA-487A-A920-A94ED99E9DE8}" dt="2023-04-25T12:03:44.931" v="1465" actId="1076"/>
          <ac:picMkLst>
            <pc:docMk/>
            <pc:sldMk cId="4040698653" sldId="268"/>
            <ac:picMk id="6" creationId="{E2C46BC1-0C2D-A66D-2229-2E234C15955B}"/>
          </ac:picMkLst>
        </pc:picChg>
        <pc:picChg chg="add mod modCrop">
          <ac:chgData name="Moore, Nathan T" userId="887a1a5b-96ad-4875-9623-d40f689bbd86" providerId="ADAL" clId="{D468C85D-6CEA-487A-A920-A94ED99E9DE8}" dt="2023-04-19T03:42:59.182" v="264" actId="1076"/>
          <ac:picMkLst>
            <pc:docMk/>
            <pc:sldMk cId="4040698653" sldId="268"/>
            <ac:picMk id="8" creationId="{6AA99ECD-3FAD-B5FE-9EA4-8A5727A6C76A}"/>
          </ac:picMkLst>
        </pc:picChg>
      </pc:sldChg>
      <pc:sldChg chg="modSp mod">
        <pc:chgData name="Moore, Nathan T" userId="887a1a5b-96ad-4875-9623-d40f689bbd86" providerId="ADAL" clId="{D468C85D-6CEA-487A-A920-A94ED99E9DE8}" dt="2023-04-25T02:14:53.916" v="337" actId="1076"/>
        <pc:sldMkLst>
          <pc:docMk/>
          <pc:sldMk cId="4044108538" sldId="269"/>
        </pc:sldMkLst>
        <pc:spChg chg="mod">
          <ac:chgData name="Moore, Nathan T" userId="887a1a5b-96ad-4875-9623-d40f689bbd86" providerId="ADAL" clId="{D468C85D-6CEA-487A-A920-A94ED99E9DE8}" dt="2023-04-25T02:14:53.916" v="337" actId="1076"/>
          <ac:spMkLst>
            <pc:docMk/>
            <pc:sldMk cId="4044108538" sldId="269"/>
            <ac:spMk id="2" creationId="{58456694-B5EF-D052-C438-100D8BA65D1A}"/>
          </ac:spMkLst>
        </pc:spChg>
        <pc:spChg chg="mod">
          <ac:chgData name="Moore, Nathan T" userId="887a1a5b-96ad-4875-9623-d40f689bbd86" providerId="ADAL" clId="{D468C85D-6CEA-487A-A920-A94ED99E9DE8}" dt="2023-04-25T02:14:43.046" v="336" actId="1076"/>
          <ac:spMkLst>
            <pc:docMk/>
            <pc:sldMk cId="4044108538" sldId="269"/>
            <ac:spMk id="4" creationId="{0B33BC76-512F-25FB-5138-37B8D2150884}"/>
          </ac:spMkLst>
        </pc:spChg>
        <pc:picChg chg="mod modCrop">
          <ac:chgData name="Moore, Nathan T" userId="887a1a5b-96ad-4875-9623-d40f689bbd86" providerId="ADAL" clId="{D468C85D-6CEA-487A-A920-A94ED99E9DE8}" dt="2023-04-25T02:13:52.708" v="329" actId="1076"/>
          <ac:picMkLst>
            <pc:docMk/>
            <pc:sldMk cId="4044108538" sldId="269"/>
            <ac:picMk id="3" creationId="{683AE9A8-988D-1593-3D40-21C3208FEF97}"/>
          </ac:picMkLst>
        </pc:picChg>
      </pc:sldChg>
      <pc:sldChg chg="del">
        <pc:chgData name="Moore, Nathan T" userId="887a1a5b-96ad-4875-9623-d40f689bbd86" providerId="ADAL" clId="{D468C85D-6CEA-487A-A920-A94ED99E9DE8}" dt="2023-04-25T02:16:14.610" v="348" actId="47"/>
        <pc:sldMkLst>
          <pc:docMk/>
          <pc:sldMk cId="1004896394" sldId="270"/>
        </pc:sldMkLst>
      </pc:sldChg>
      <pc:sldChg chg="addSp modSp add mod">
        <pc:chgData name="Moore, Nathan T" userId="887a1a5b-96ad-4875-9623-d40f689bbd86" providerId="ADAL" clId="{D468C85D-6CEA-487A-A920-A94ED99E9DE8}" dt="2023-04-25T02:52:17.271" v="966" actId="1076"/>
        <pc:sldMkLst>
          <pc:docMk/>
          <pc:sldMk cId="3313276543" sldId="271"/>
        </pc:sldMkLst>
        <pc:spChg chg="mod">
          <ac:chgData name="Moore, Nathan T" userId="887a1a5b-96ad-4875-9623-d40f689bbd86" providerId="ADAL" clId="{D468C85D-6CEA-487A-A920-A94ED99E9DE8}" dt="2023-04-25T02:48:20.859" v="811" actId="20577"/>
          <ac:spMkLst>
            <pc:docMk/>
            <pc:sldMk cId="3313276543" sldId="271"/>
            <ac:spMk id="2" creationId="{AC0BC5DB-0BA1-4C50-A627-B537DD4D9305}"/>
          </ac:spMkLst>
        </pc:spChg>
        <pc:spChg chg="add mod">
          <ac:chgData name="Moore, Nathan T" userId="887a1a5b-96ad-4875-9623-d40f689bbd86" providerId="ADAL" clId="{D468C85D-6CEA-487A-A920-A94ED99E9DE8}" dt="2023-04-25T02:52:12.706" v="965" actId="1076"/>
          <ac:spMkLst>
            <pc:docMk/>
            <pc:sldMk cId="3313276543" sldId="271"/>
            <ac:spMk id="19" creationId="{DE520351-F88E-1D5E-CC76-7F3B2678D4DA}"/>
          </ac:spMkLst>
        </pc:spChg>
        <pc:grpChg chg="mod">
          <ac:chgData name="Moore, Nathan T" userId="887a1a5b-96ad-4875-9623-d40f689bbd86" providerId="ADAL" clId="{D468C85D-6CEA-487A-A920-A94ED99E9DE8}" dt="2023-04-25T02:52:03.892" v="963" actId="164"/>
          <ac:grpSpMkLst>
            <pc:docMk/>
            <pc:sldMk cId="3313276543" sldId="271"/>
            <ac:grpSpMk id="17" creationId="{B26AF3D3-987F-1534-8DE3-1A7BA6DC1ADD}"/>
          </ac:grpSpMkLst>
        </pc:grpChg>
        <pc:grpChg chg="mod">
          <ac:chgData name="Moore, Nathan T" userId="887a1a5b-96ad-4875-9623-d40f689bbd86" providerId="ADAL" clId="{D468C85D-6CEA-487A-A920-A94ED99E9DE8}" dt="2023-04-25T02:52:03.892" v="963" actId="164"/>
          <ac:grpSpMkLst>
            <pc:docMk/>
            <pc:sldMk cId="3313276543" sldId="271"/>
            <ac:grpSpMk id="18" creationId="{EAC83980-5854-EF64-A37C-3860B63EF265}"/>
          </ac:grpSpMkLst>
        </pc:grpChg>
        <pc:grpChg chg="add mod">
          <ac:chgData name="Moore, Nathan T" userId="887a1a5b-96ad-4875-9623-d40f689bbd86" providerId="ADAL" clId="{D468C85D-6CEA-487A-A920-A94ED99E9DE8}" dt="2023-04-25T02:52:17.271" v="966" actId="1076"/>
          <ac:grpSpMkLst>
            <pc:docMk/>
            <pc:sldMk cId="3313276543" sldId="271"/>
            <ac:grpSpMk id="25" creationId="{EA2962CD-643B-6C8E-1ABA-46EAD6463B70}"/>
          </ac:grpSpMkLst>
        </pc:grpChg>
        <pc:grpChg chg="mod">
          <ac:chgData name="Moore, Nathan T" userId="887a1a5b-96ad-4875-9623-d40f689bbd86" providerId="ADAL" clId="{D468C85D-6CEA-487A-A920-A94ED99E9DE8}" dt="2023-04-25T02:49:50.368" v="867" actId="1076"/>
          <ac:grpSpMkLst>
            <pc:docMk/>
            <pc:sldMk cId="3313276543" sldId="271"/>
            <ac:grpSpMk id="53" creationId="{46BDFD84-40EF-E8E9-A895-2A7E96675D3F}"/>
          </ac:grpSpMkLst>
        </pc:grpChg>
        <pc:picChg chg="mod">
          <ac:chgData name="Moore, Nathan T" userId="887a1a5b-96ad-4875-9623-d40f689bbd86" providerId="ADAL" clId="{D468C85D-6CEA-487A-A920-A94ED99E9DE8}" dt="2023-04-25T02:49:50.368" v="867" actId="1076"/>
          <ac:picMkLst>
            <pc:docMk/>
            <pc:sldMk cId="3313276543" sldId="271"/>
            <ac:picMk id="20" creationId="{0E20FBC1-3F7C-3B5B-5C18-06466A4DF39F}"/>
          </ac:picMkLst>
        </pc:picChg>
        <pc:inkChg chg="mod">
          <ac:chgData name="Moore, Nathan T" userId="887a1a5b-96ad-4875-9623-d40f689bbd86" providerId="ADAL" clId="{D468C85D-6CEA-487A-A920-A94ED99E9DE8}" dt="2023-04-25T02:52:03.892" v="963" actId="164"/>
          <ac:inkMkLst>
            <pc:docMk/>
            <pc:sldMk cId="3313276543" sldId="271"/>
            <ac:inkMk id="8" creationId="{17A64A98-1374-20D5-9049-7DEC41BB2C02}"/>
          </ac:inkMkLst>
        </pc:inkChg>
        <pc:inkChg chg="mod">
          <ac:chgData name="Moore, Nathan T" userId="887a1a5b-96ad-4875-9623-d40f689bbd86" providerId="ADAL" clId="{D468C85D-6CEA-487A-A920-A94ED99E9DE8}" dt="2023-04-25T02:52:03.892" v="963" actId="164"/>
          <ac:inkMkLst>
            <pc:docMk/>
            <pc:sldMk cId="3313276543" sldId="271"/>
            <ac:inkMk id="9" creationId="{240C238F-19A1-3AE7-499C-6458C7D1D788}"/>
          </ac:inkMkLst>
        </pc:inkChg>
      </pc:sldChg>
      <pc:sldChg chg="delSp modSp add mod">
        <pc:chgData name="Moore, Nathan T" userId="887a1a5b-96ad-4875-9623-d40f689bbd86" providerId="ADAL" clId="{D468C85D-6CEA-487A-A920-A94ED99E9DE8}" dt="2023-04-25T03:20:21.391" v="1333" actId="1076"/>
        <pc:sldMkLst>
          <pc:docMk/>
          <pc:sldMk cId="430776068" sldId="272"/>
        </pc:sldMkLst>
        <pc:spChg chg="del mod">
          <ac:chgData name="Moore, Nathan T" userId="887a1a5b-96ad-4875-9623-d40f689bbd86" providerId="ADAL" clId="{D468C85D-6CEA-487A-A920-A94ED99E9DE8}" dt="2023-04-25T03:20:00.036" v="1332" actId="478"/>
          <ac:spMkLst>
            <pc:docMk/>
            <pc:sldMk cId="430776068" sldId="272"/>
            <ac:spMk id="30" creationId="{B02D84AE-8014-90D5-68FF-03CF4893A70A}"/>
          </ac:spMkLst>
        </pc:spChg>
        <pc:picChg chg="mod">
          <ac:chgData name="Moore, Nathan T" userId="887a1a5b-96ad-4875-9623-d40f689bbd86" providerId="ADAL" clId="{D468C85D-6CEA-487A-A920-A94ED99E9DE8}" dt="2023-04-25T03:20:21.391" v="1333" actId="1076"/>
          <ac:picMkLst>
            <pc:docMk/>
            <pc:sldMk cId="430776068" sldId="272"/>
            <ac:picMk id="5" creationId="{ECAE6BF3-8B3F-45DB-8F9D-6B73429F3087}"/>
          </ac:picMkLst>
        </pc:picChg>
      </pc:sldChg>
      <pc:sldChg chg="add del">
        <pc:chgData name="Moore, Nathan T" userId="887a1a5b-96ad-4875-9623-d40f689bbd86" providerId="ADAL" clId="{D468C85D-6CEA-487A-A920-A94ED99E9DE8}" dt="2023-04-19T02:54:13.567" v="13" actId="47"/>
        <pc:sldMkLst>
          <pc:docMk/>
          <pc:sldMk cId="3836979325" sldId="273"/>
        </pc:sldMkLst>
      </pc:sldChg>
      <pc:sldChg chg="addSp delSp modSp mod">
        <pc:chgData name="Moore, Nathan T" userId="887a1a5b-96ad-4875-9623-d40f689bbd86" providerId="ADAL" clId="{D468C85D-6CEA-487A-A920-A94ED99E9DE8}" dt="2023-04-25T02:21:41.171" v="433" actId="255"/>
        <pc:sldMkLst>
          <pc:docMk/>
          <pc:sldMk cId="3666169039" sldId="274"/>
        </pc:sldMkLst>
        <pc:spChg chg="add del mod">
          <ac:chgData name="Moore, Nathan T" userId="887a1a5b-96ad-4875-9623-d40f689bbd86" providerId="ADAL" clId="{D468C85D-6CEA-487A-A920-A94ED99E9DE8}" dt="2023-04-25T02:20:46.207" v="406"/>
          <ac:spMkLst>
            <pc:docMk/>
            <pc:sldMk cId="3666169039" sldId="274"/>
            <ac:spMk id="3" creationId="{79E2E15F-7DE2-B14F-E99C-1E319C673BB1}"/>
          </ac:spMkLst>
        </pc:spChg>
        <pc:spChg chg="add mod">
          <ac:chgData name="Moore, Nathan T" userId="887a1a5b-96ad-4875-9623-d40f689bbd86" providerId="ADAL" clId="{D468C85D-6CEA-487A-A920-A94ED99E9DE8}" dt="2023-04-25T02:21:41.171" v="433" actId="255"/>
          <ac:spMkLst>
            <pc:docMk/>
            <pc:sldMk cId="3666169039" sldId="274"/>
            <ac:spMk id="4" creationId="{99691E72-AB76-7567-1559-AA2179DC4ECD}"/>
          </ac:spMkLst>
        </pc:spChg>
        <pc:picChg chg="mod modCrop">
          <ac:chgData name="Moore, Nathan T" userId="887a1a5b-96ad-4875-9623-d40f689bbd86" providerId="ADAL" clId="{D468C85D-6CEA-487A-A920-A94ED99E9DE8}" dt="2023-04-25T02:20:54.044" v="407" actId="732"/>
          <ac:picMkLst>
            <pc:docMk/>
            <pc:sldMk cId="3666169039" sldId="274"/>
            <ac:picMk id="5" creationId="{91D192AD-FF6E-9EAE-17D0-E3969FF59A75}"/>
          </ac:picMkLst>
        </pc:picChg>
        <pc:picChg chg="mod">
          <ac:chgData name="Moore, Nathan T" userId="887a1a5b-96ad-4875-9623-d40f689bbd86" providerId="ADAL" clId="{D468C85D-6CEA-487A-A920-A94ED99E9DE8}" dt="2023-04-25T02:17:53.756" v="388" actId="1076"/>
          <ac:picMkLst>
            <pc:docMk/>
            <pc:sldMk cId="3666169039" sldId="274"/>
            <ac:picMk id="6" creationId="{9B3A8A6A-5F79-22AA-86AE-E5EE25BE1F22}"/>
          </ac:picMkLst>
        </pc:picChg>
      </pc:sldChg>
      <pc:sldChg chg="add ord">
        <pc:chgData name="Moore, Nathan T" userId="887a1a5b-96ad-4875-9623-d40f689bbd86" providerId="ADAL" clId="{D468C85D-6CEA-487A-A920-A94ED99E9DE8}" dt="2023-04-25T02:22:48.863" v="435"/>
        <pc:sldMkLst>
          <pc:docMk/>
          <pc:sldMk cId="1354186544" sldId="275"/>
        </pc:sldMkLst>
      </pc:sldChg>
      <pc:sldChg chg="addSp modSp add mod">
        <pc:chgData name="Moore, Nathan T" userId="887a1a5b-96ad-4875-9623-d40f689bbd86" providerId="ADAL" clId="{D468C85D-6CEA-487A-A920-A94ED99E9DE8}" dt="2023-04-25T12:06:02.424" v="1470" actId="1076"/>
        <pc:sldMkLst>
          <pc:docMk/>
          <pc:sldMk cId="3618939562" sldId="276"/>
        </pc:sldMkLst>
        <pc:picChg chg="add mod">
          <ac:chgData name="Moore, Nathan T" userId="887a1a5b-96ad-4875-9623-d40f689bbd86" providerId="ADAL" clId="{D468C85D-6CEA-487A-A920-A94ED99E9DE8}" dt="2023-04-25T12:06:02.424" v="1470" actId="1076"/>
          <ac:picMkLst>
            <pc:docMk/>
            <pc:sldMk cId="3618939562" sldId="276"/>
            <ac:picMk id="9" creationId="{CD6033C1-8213-41D1-48A5-C45A5AC47B4D}"/>
          </ac:picMkLst>
        </pc:picChg>
      </pc:sldChg>
      <pc:sldChg chg="add">
        <pc:chgData name="Moore, Nathan T" userId="887a1a5b-96ad-4875-9623-d40f689bbd86" providerId="ADAL" clId="{D468C85D-6CEA-487A-A920-A94ED99E9DE8}" dt="2023-04-19T02:53:02.871" v="3"/>
        <pc:sldMkLst>
          <pc:docMk/>
          <pc:sldMk cId="3424695089" sldId="280"/>
        </pc:sldMkLst>
      </pc:sldChg>
      <pc:sldChg chg="modSp add mod">
        <pc:chgData name="Moore, Nathan T" userId="887a1a5b-96ad-4875-9623-d40f689bbd86" providerId="ADAL" clId="{D468C85D-6CEA-487A-A920-A94ED99E9DE8}" dt="2023-04-25T03:32:01.164" v="1462" actId="1076"/>
        <pc:sldMkLst>
          <pc:docMk/>
          <pc:sldMk cId="3988197552" sldId="282"/>
        </pc:sldMkLst>
        <pc:picChg chg="mod">
          <ac:chgData name="Moore, Nathan T" userId="887a1a5b-96ad-4875-9623-d40f689bbd86" providerId="ADAL" clId="{D468C85D-6CEA-487A-A920-A94ED99E9DE8}" dt="2023-04-25T03:32:01.164" v="1462" actId="1076"/>
          <ac:picMkLst>
            <pc:docMk/>
            <pc:sldMk cId="3988197552" sldId="282"/>
            <ac:picMk id="4" creationId="{736EC8CF-C67C-4576-8252-279BAC78A10F}"/>
          </ac:picMkLst>
        </pc:picChg>
      </pc:sldChg>
      <pc:sldChg chg="addSp delSp modSp add mod">
        <pc:chgData name="Moore, Nathan T" userId="887a1a5b-96ad-4875-9623-d40f689bbd86" providerId="ADAL" clId="{D468C85D-6CEA-487A-A920-A94ED99E9DE8}" dt="2023-04-25T03:30:38.290" v="1460" actId="9405"/>
        <pc:sldMkLst>
          <pc:docMk/>
          <pc:sldMk cId="362735470" sldId="286"/>
        </pc:sldMkLst>
        <pc:spChg chg="mod">
          <ac:chgData name="Moore, Nathan T" userId="887a1a5b-96ad-4875-9623-d40f689bbd86" providerId="ADAL" clId="{D468C85D-6CEA-487A-A920-A94ED99E9DE8}" dt="2023-04-25T03:27:50.687" v="1370" actId="14100"/>
          <ac:spMkLst>
            <pc:docMk/>
            <pc:sldMk cId="362735470" sldId="286"/>
            <ac:spMk id="17" creationId="{A7704961-0FE9-0CD1-5B4C-6AA4F8609CD5}"/>
          </ac:spMkLst>
        </pc:spChg>
        <pc:spChg chg="add mod">
          <ac:chgData name="Moore, Nathan T" userId="887a1a5b-96ad-4875-9623-d40f689bbd86" providerId="ADAL" clId="{D468C85D-6CEA-487A-A920-A94ED99E9DE8}" dt="2023-04-25T03:29:28.566" v="1434" actId="1076"/>
          <ac:spMkLst>
            <pc:docMk/>
            <pc:sldMk cId="362735470" sldId="286"/>
            <ac:spMk id="18" creationId="{F19B4021-E883-7B4F-65F0-B25491E5D846}"/>
          </ac:spMkLst>
        </pc:spChg>
        <pc:grpChg chg="del">
          <ac:chgData name="Moore, Nathan T" userId="887a1a5b-96ad-4875-9623-d40f689bbd86" providerId="ADAL" clId="{D468C85D-6CEA-487A-A920-A94ED99E9DE8}" dt="2023-04-25T03:29:35.865" v="1437" actId="478"/>
          <ac:grpSpMkLst>
            <pc:docMk/>
            <pc:sldMk cId="362735470" sldId="286"/>
            <ac:grpSpMk id="10" creationId="{D92BE7C6-48C2-44C7-2937-87700C1BDC41}"/>
          </ac:grpSpMkLst>
        </pc:grpChg>
        <pc:grpChg chg="del">
          <ac:chgData name="Moore, Nathan T" userId="887a1a5b-96ad-4875-9623-d40f689bbd86" providerId="ADAL" clId="{D468C85D-6CEA-487A-A920-A94ED99E9DE8}" dt="2023-04-25T03:29:31.479" v="1435" actId="478"/>
          <ac:grpSpMkLst>
            <pc:docMk/>
            <pc:sldMk cId="362735470" sldId="286"/>
            <ac:grpSpMk id="16" creationId="{9E4B0292-4779-9B20-5EB4-3B47D1E991FE}"/>
          </ac:grpSpMkLst>
        </pc:grpChg>
        <pc:picChg chg="add del mod modCrop">
          <ac:chgData name="Moore, Nathan T" userId="887a1a5b-96ad-4875-9623-d40f689bbd86" providerId="ADAL" clId="{D468C85D-6CEA-487A-A920-A94ED99E9DE8}" dt="2023-04-25T03:28:54.827" v="1428" actId="478"/>
          <ac:picMkLst>
            <pc:docMk/>
            <pc:sldMk cId="362735470" sldId="286"/>
            <ac:picMk id="2" creationId="{06F3F872-0F39-406D-9734-9AF56E5343F8}"/>
          </ac:picMkLst>
        </pc:picChg>
        <pc:picChg chg="mod">
          <ac:chgData name="Moore, Nathan T" userId="887a1a5b-96ad-4875-9623-d40f689bbd86" providerId="ADAL" clId="{D468C85D-6CEA-487A-A920-A94ED99E9DE8}" dt="2023-04-25T03:29:03.284" v="1430" actId="1076"/>
          <ac:picMkLst>
            <pc:docMk/>
            <pc:sldMk cId="362735470" sldId="286"/>
            <ac:picMk id="4" creationId="{736EC8CF-C67C-4576-8252-279BAC78A10F}"/>
          </ac:picMkLst>
        </pc:picChg>
        <pc:inkChg chg="del">
          <ac:chgData name="Moore, Nathan T" userId="887a1a5b-96ad-4875-9623-d40f689bbd86" providerId="ADAL" clId="{D468C85D-6CEA-487A-A920-A94ED99E9DE8}" dt="2023-04-25T03:29:39.285" v="1438" actId="478"/>
          <ac:inkMkLst>
            <pc:docMk/>
            <pc:sldMk cId="362735470" sldId="286"/>
            <ac:inkMk id="3" creationId="{BF0A5FF6-6538-AF6F-D653-51B1EAFA4DE6}"/>
          </ac:inkMkLst>
        </pc:inkChg>
        <pc:inkChg chg="del">
          <ac:chgData name="Moore, Nathan T" userId="887a1a5b-96ad-4875-9623-d40f689bbd86" providerId="ADAL" clId="{D468C85D-6CEA-487A-A920-A94ED99E9DE8}" dt="2023-04-25T03:29:33.673" v="1436" actId="478"/>
          <ac:inkMkLst>
            <pc:docMk/>
            <pc:sldMk cId="362735470" sldId="286"/>
            <ac:inkMk id="6" creationId="{7CD4113A-6242-C617-9217-23E77609EE5A}"/>
          </ac:inkMkLst>
        </pc:inkChg>
        <pc:inkChg chg="add">
          <ac:chgData name="Moore, Nathan T" userId="887a1a5b-96ad-4875-9623-d40f689bbd86" providerId="ADAL" clId="{D468C85D-6CEA-487A-A920-A94ED99E9DE8}" dt="2023-04-25T03:30:38.290" v="1460" actId="9405"/>
          <ac:inkMkLst>
            <pc:docMk/>
            <pc:sldMk cId="362735470" sldId="286"/>
            <ac:inkMk id="22" creationId="{94D747F2-90C0-5A65-8510-75D7656FDD35}"/>
          </ac:inkMkLst>
        </pc:inkChg>
        <pc:cxnChg chg="add mod">
          <ac:chgData name="Moore, Nathan T" userId="887a1a5b-96ad-4875-9623-d40f689bbd86" providerId="ADAL" clId="{D468C85D-6CEA-487A-A920-A94ED99E9DE8}" dt="2023-04-25T03:30:30.867" v="1459" actId="14100"/>
          <ac:cxnSpMkLst>
            <pc:docMk/>
            <pc:sldMk cId="362735470" sldId="286"/>
            <ac:cxnSpMk id="20" creationId="{12B9CA1E-C03B-E516-72BC-C2110F691777}"/>
          </ac:cxnSpMkLst>
        </pc:cxnChg>
      </pc:sldChg>
      <pc:sldChg chg="addSp modSp mod">
        <pc:chgData name="Moore, Nathan T" userId="887a1a5b-96ad-4875-9623-d40f689bbd86" providerId="ADAL" clId="{D468C85D-6CEA-487A-A920-A94ED99E9DE8}" dt="2023-04-19T03:15:45.612" v="158" actId="20577"/>
        <pc:sldMkLst>
          <pc:docMk/>
          <pc:sldMk cId="3430185518" sldId="302"/>
        </pc:sldMkLst>
        <pc:spChg chg="add mod">
          <ac:chgData name="Moore, Nathan T" userId="887a1a5b-96ad-4875-9623-d40f689bbd86" providerId="ADAL" clId="{D468C85D-6CEA-487A-A920-A94ED99E9DE8}" dt="2023-04-19T03:15:45.612" v="158" actId="20577"/>
          <ac:spMkLst>
            <pc:docMk/>
            <pc:sldMk cId="3430185518" sldId="302"/>
            <ac:spMk id="5" creationId="{98448CA3-D362-066E-D430-6EF038556694}"/>
          </ac:spMkLst>
        </pc:spChg>
        <pc:picChg chg="add mod">
          <ac:chgData name="Moore, Nathan T" userId="887a1a5b-96ad-4875-9623-d40f689bbd86" providerId="ADAL" clId="{D468C85D-6CEA-487A-A920-A94ED99E9DE8}" dt="2023-04-19T03:14:50.226" v="124" actId="1076"/>
          <ac:picMkLst>
            <pc:docMk/>
            <pc:sldMk cId="3430185518" sldId="302"/>
            <ac:picMk id="2" creationId="{B24130F8-6E05-9B62-7F0B-193B0DD596B2}"/>
          </ac:picMkLst>
        </pc:picChg>
        <pc:picChg chg="add mod">
          <ac:chgData name="Moore, Nathan T" userId="887a1a5b-96ad-4875-9623-d40f689bbd86" providerId="ADAL" clId="{D468C85D-6CEA-487A-A920-A94ED99E9DE8}" dt="2023-04-19T03:14:54.348" v="125" actId="1076"/>
          <ac:picMkLst>
            <pc:docMk/>
            <pc:sldMk cId="3430185518" sldId="302"/>
            <ac:picMk id="3" creationId="{DAED3D97-0DD3-4B88-E32D-6F302DDE10F6}"/>
          </ac:picMkLst>
        </pc:picChg>
      </pc:sldChg>
      <pc:sldChg chg="ord">
        <pc:chgData name="Moore, Nathan T" userId="887a1a5b-96ad-4875-9623-d40f689bbd86" providerId="ADAL" clId="{D468C85D-6CEA-487A-A920-A94ED99E9DE8}" dt="2023-04-19T02:54:52.366" v="16"/>
        <pc:sldMkLst>
          <pc:docMk/>
          <pc:sldMk cId="2106505536" sldId="304"/>
        </pc:sldMkLst>
      </pc:sldChg>
      <pc:sldChg chg="addSp delSp modSp mod ord">
        <pc:chgData name="Moore, Nathan T" userId="887a1a5b-96ad-4875-9623-d40f689bbd86" providerId="ADAL" clId="{D468C85D-6CEA-487A-A920-A94ED99E9DE8}" dt="2023-04-25T03:11:22.437" v="1171" actId="9405"/>
        <pc:sldMkLst>
          <pc:docMk/>
          <pc:sldMk cId="1313049841" sldId="305"/>
        </pc:sldMkLst>
        <pc:spChg chg="add mod">
          <ac:chgData name="Moore, Nathan T" userId="887a1a5b-96ad-4875-9623-d40f689bbd86" providerId="ADAL" clId="{D468C85D-6CEA-487A-A920-A94ED99E9DE8}" dt="2023-04-25T03:10:36.192" v="1164" actId="1076"/>
          <ac:spMkLst>
            <pc:docMk/>
            <pc:sldMk cId="1313049841" sldId="305"/>
            <ac:spMk id="3" creationId="{0966CBB0-6AE2-A68A-99C5-5384D3779976}"/>
          </ac:spMkLst>
        </pc:spChg>
        <pc:grpChg chg="add mod">
          <ac:chgData name="Moore, Nathan T" userId="887a1a5b-96ad-4875-9623-d40f689bbd86" providerId="ADAL" clId="{D468C85D-6CEA-487A-A920-A94ED99E9DE8}" dt="2023-04-25T03:11:00.944" v="1166" actId="1076"/>
          <ac:grpSpMkLst>
            <pc:docMk/>
            <pc:sldMk cId="1313049841" sldId="305"/>
            <ac:grpSpMk id="9" creationId="{B1FF2528-5EB0-DF7A-6B43-26008261CF3F}"/>
          </ac:grpSpMkLst>
        </pc:grpChg>
        <pc:picChg chg="add del mod">
          <ac:chgData name="Moore, Nathan T" userId="887a1a5b-96ad-4875-9623-d40f689bbd86" providerId="ADAL" clId="{D468C85D-6CEA-487A-A920-A94ED99E9DE8}" dt="2023-04-25T03:08:45.798" v="1151" actId="478"/>
          <ac:picMkLst>
            <pc:docMk/>
            <pc:sldMk cId="1313049841" sldId="305"/>
            <ac:picMk id="2" creationId="{258CC48D-CB9D-E39E-6EDF-5206165376F4}"/>
          </ac:picMkLst>
        </pc:picChg>
        <pc:picChg chg="add mod">
          <ac:chgData name="Moore, Nathan T" userId="887a1a5b-96ad-4875-9623-d40f689bbd86" providerId="ADAL" clId="{D468C85D-6CEA-487A-A920-A94ED99E9DE8}" dt="2023-04-25T03:08:54.084" v="1153" actId="1076"/>
          <ac:picMkLst>
            <pc:docMk/>
            <pc:sldMk cId="1313049841" sldId="305"/>
            <ac:picMk id="5" creationId="{E772DFAA-A473-04E9-1D6F-2A8AB1AB71A6}"/>
          </ac:picMkLst>
        </pc:picChg>
        <pc:picChg chg="add mod modCrop">
          <ac:chgData name="Moore, Nathan T" userId="887a1a5b-96ad-4875-9623-d40f689bbd86" providerId="ADAL" clId="{D468C85D-6CEA-487A-A920-A94ED99E9DE8}" dt="2023-04-25T03:10:35.183" v="1163" actId="164"/>
          <ac:picMkLst>
            <pc:docMk/>
            <pc:sldMk cId="1313049841" sldId="305"/>
            <ac:picMk id="7" creationId="{729C2301-8565-5E24-67FD-03C15AC63B75}"/>
          </ac:picMkLst>
        </pc:picChg>
        <pc:picChg chg="add mod modCrop">
          <ac:chgData name="Moore, Nathan T" userId="887a1a5b-96ad-4875-9623-d40f689bbd86" providerId="ADAL" clId="{D468C85D-6CEA-487A-A920-A94ED99E9DE8}" dt="2023-04-25T03:10:35.183" v="1163" actId="164"/>
          <ac:picMkLst>
            <pc:docMk/>
            <pc:sldMk cId="1313049841" sldId="305"/>
            <ac:picMk id="8" creationId="{400C7E22-B5BF-506D-3F91-6BBDA48E2EC0}"/>
          </ac:picMkLst>
        </pc:picChg>
        <pc:inkChg chg="add">
          <ac:chgData name="Moore, Nathan T" userId="887a1a5b-96ad-4875-9623-d40f689bbd86" providerId="ADAL" clId="{D468C85D-6CEA-487A-A920-A94ED99E9DE8}" dt="2023-04-25T03:11:09.533" v="1167" actId="9405"/>
          <ac:inkMkLst>
            <pc:docMk/>
            <pc:sldMk cId="1313049841" sldId="305"/>
            <ac:inkMk id="10" creationId="{A9DD6838-569A-5E7A-84A9-839F7B18B46A}"/>
          </ac:inkMkLst>
        </pc:inkChg>
        <pc:inkChg chg="add">
          <ac:chgData name="Moore, Nathan T" userId="887a1a5b-96ad-4875-9623-d40f689bbd86" providerId="ADAL" clId="{D468C85D-6CEA-487A-A920-A94ED99E9DE8}" dt="2023-04-25T03:11:14.451" v="1168" actId="9405"/>
          <ac:inkMkLst>
            <pc:docMk/>
            <pc:sldMk cId="1313049841" sldId="305"/>
            <ac:inkMk id="11" creationId="{7FB9A12E-0448-197D-3EF3-23C867E09543}"/>
          </ac:inkMkLst>
        </pc:inkChg>
        <pc:inkChg chg="add">
          <ac:chgData name="Moore, Nathan T" userId="887a1a5b-96ad-4875-9623-d40f689bbd86" providerId="ADAL" clId="{D468C85D-6CEA-487A-A920-A94ED99E9DE8}" dt="2023-04-25T03:11:17.644" v="1169" actId="9405"/>
          <ac:inkMkLst>
            <pc:docMk/>
            <pc:sldMk cId="1313049841" sldId="305"/>
            <ac:inkMk id="12" creationId="{7096B553-978A-B629-44EA-E6D7E19225E1}"/>
          </ac:inkMkLst>
        </pc:inkChg>
        <pc:inkChg chg="add">
          <ac:chgData name="Moore, Nathan T" userId="887a1a5b-96ad-4875-9623-d40f689bbd86" providerId="ADAL" clId="{D468C85D-6CEA-487A-A920-A94ED99E9DE8}" dt="2023-04-25T03:11:20.706" v="1170" actId="9405"/>
          <ac:inkMkLst>
            <pc:docMk/>
            <pc:sldMk cId="1313049841" sldId="305"/>
            <ac:inkMk id="13" creationId="{F4A7C25F-B3BF-88C7-6F05-0FE793245CE1}"/>
          </ac:inkMkLst>
        </pc:inkChg>
        <pc:inkChg chg="add">
          <ac:chgData name="Moore, Nathan T" userId="887a1a5b-96ad-4875-9623-d40f689bbd86" providerId="ADAL" clId="{D468C85D-6CEA-487A-A920-A94ED99E9DE8}" dt="2023-04-25T03:11:22.437" v="1171" actId="9405"/>
          <ac:inkMkLst>
            <pc:docMk/>
            <pc:sldMk cId="1313049841" sldId="305"/>
            <ac:inkMk id="14" creationId="{F3529849-9E3F-4E11-622B-7156F782C6E5}"/>
          </ac:inkMkLst>
        </pc:inkChg>
      </pc:sldChg>
      <pc:sldChg chg="addSp delSp modSp mod">
        <pc:chgData name="Moore, Nathan T" userId="887a1a5b-96ad-4875-9623-d40f689bbd86" providerId="ADAL" clId="{D468C85D-6CEA-487A-A920-A94ED99E9DE8}" dt="2023-04-19T22:06:39.677" v="283" actId="14100"/>
        <pc:sldMkLst>
          <pc:docMk/>
          <pc:sldMk cId="3344048988" sldId="309"/>
        </pc:sldMkLst>
        <pc:spChg chg="del">
          <ac:chgData name="Moore, Nathan T" userId="887a1a5b-96ad-4875-9623-d40f689bbd86" providerId="ADAL" clId="{D468C85D-6CEA-487A-A920-A94ED99E9DE8}" dt="2023-04-19T02:57:58.609" v="21" actId="478"/>
          <ac:spMkLst>
            <pc:docMk/>
            <pc:sldMk cId="3344048988" sldId="309"/>
            <ac:spMk id="2" creationId="{C4F86EEC-8209-BC22-01EE-473D77DAED63}"/>
          </ac:spMkLst>
        </pc:spChg>
        <pc:picChg chg="add mod">
          <ac:chgData name="Moore, Nathan T" userId="887a1a5b-96ad-4875-9623-d40f689bbd86" providerId="ADAL" clId="{D468C85D-6CEA-487A-A920-A94ED99E9DE8}" dt="2023-04-19T22:06:39.677" v="283" actId="14100"/>
          <ac:picMkLst>
            <pc:docMk/>
            <pc:sldMk cId="3344048988" sldId="309"/>
            <ac:picMk id="3" creationId="{463D1E20-A408-DF7B-3B74-88518A356557}"/>
          </ac:picMkLst>
        </pc:picChg>
        <pc:picChg chg="add mod">
          <ac:chgData name="Moore, Nathan T" userId="887a1a5b-96ad-4875-9623-d40f689bbd86" providerId="ADAL" clId="{D468C85D-6CEA-487A-A920-A94ED99E9DE8}" dt="2023-04-19T02:57:53.433" v="18" actId="1076"/>
          <ac:picMkLst>
            <pc:docMk/>
            <pc:sldMk cId="3344048988" sldId="309"/>
            <ac:picMk id="4" creationId="{7C5C1418-72A1-2D17-BC60-17E081783ED8}"/>
          </ac:picMkLst>
        </pc:picChg>
        <pc:picChg chg="add mod">
          <ac:chgData name="Moore, Nathan T" userId="887a1a5b-96ad-4875-9623-d40f689bbd86" providerId="ADAL" clId="{D468C85D-6CEA-487A-A920-A94ED99E9DE8}" dt="2023-04-19T02:59:17.402" v="24" actId="1076"/>
          <ac:picMkLst>
            <pc:docMk/>
            <pc:sldMk cId="3344048988" sldId="309"/>
            <ac:picMk id="6" creationId="{A6212C77-1A85-E052-0EED-C5F2DC52B128}"/>
          </ac:picMkLst>
        </pc:picChg>
        <pc:picChg chg="add mod">
          <ac:chgData name="Moore, Nathan T" userId="887a1a5b-96ad-4875-9623-d40f689bbd86" providerId="ADAL" clId="{D468C85D-6CEA-487A-A920-A94ED99E9DE8}" dt="2023-04-19T03:02:39.974" v="26" actId="1076"/>
          <ac:picMkLst>
            <pc:docMk/>
            <pc:sldMk cId="3344048988" sldId="309"/>
            <ac:picMk id="8" creationId="{24B1C19A-5F12-E941-A120-8B51CAA5FA85}"/>
          </ac:picMkLst>
        </pc:picChg>
      </pc:sldChg>
      <pc:sldChg chg="addSp delSp modSp mod">
        <pc:chgData name="Moore, Nathan T" userId="887a1a5b-96ad-4875-9623-d40f689bbd86" providerId="ADAL" clId="{D468C85D-6CEA-487A-A920-A94ED99E9DE8}" dt="2023-04-25T02:27:51.375" v="526" actId="1036"/>
        <pc:sldMkLst>
          <pc:docMk/>
          <pc:sldMk cId="3888859456" sldId="310"/>
        </pc:sldMkLst>
        <pc:spChg chg="del">
          <ac:chgData name="Moore, Nathan T" userId="887a1a5b-96ad-4875-9623-d40f689bbd86" providerId="ADAL" clId="{D468C85D-6CEA-487A-A920-A94ED99E9DE8}" dt="2023-04-19T03:17:06.684" v="159" actId="478"/>
          <ac:spMkLst>
            <pc:docMk/>
            <pc:sldMk cId="3888859456" sldId="310"/>
            <ac:spMk id="2" creationId="{C4F86EEC-8209-BC22-01EE-473D77DAED63}"/>
          </ac:spMkLst>
        </pc:spChg>
        <pc:spChg chg="add mod">
          <ac:chgData name="Moore, Nathan T" userId="887a1a5b-96ad-4875-9623-d40f689bbd86" providerId="ADAL" clId="{D468C85D-6CEA-487A-A920-A94ED99E9DE8}" dt="2023-04-25T02:27:26.425" v="505" actId="368"/>
          <ac:spMkLst>
            <pc:docMk/>
            <pc:sldMk cId="3888859456" sldId="310"/>
            <ac:spMk id="7" creationId="{63B848BB-2670-4741-3AA6-83CCB8E8B521}"/>
          </ac:spMkLst>
        </pc:spChg>
        <pc:picChg chg="add mod">
          <ac:chgData name="Moore, Nathan T" userId="887a1a5b-96ad-4875-9623-d40f689bbd86" providerId="ADAL" clId="{D468C85D-6CEA-487A-A920-A94ED99E9DE8}" dt="2023-04-19T03:17:11.455" v="161" actId="1076"/>
          <ac:picMkLst>
            <pc:docMk/>
            <pc:sldMk cId="3888859456" sldId="310"/>
            <ac:picMk id="4" creationId="{92AF5D1A-9B27-3B6A-D3F5-86F999FADC26}"/>
          </ac:picMkLst>
        </pc:picChg>
        <pc:picChg chg="add mod">
          <ac:chgData name="Moore, Nathan T" userId="887a1a5b-96ad-4875-9623-d40f689bbd86" providerId="ADAL" clId="{D468C85D-6CEA-487A-A920-A94ED99E9DE8}" dt="2023-04-19T03:17:27.782" v="163" actId="1076"/>
          <ac:picMkLst>
            <pc:docMk/>
            <pc:sldMk cId="3888859456" sldId="310"/>
            <ac:picMk id="6" creationId="{374A4640-6B05-B0A1-8F8A-305F4494C550}"/>
          </ac:picMkLst>
        </pc:picChg>
        <pc:picChg chg="add mod">
          <ac:chgData name="Moore, Nathan T" userId="887a1a5b-96ad-4875-9623-d40f689bbd86" providerId="ADAL" clId="{D468C85D-6CEA-487A-A920-A94ED99E9DE8}" dt="2023-04-19T03:21:19.660" v="198" actId="1076"/>
          <ac:picMkLst>
            <pc:docMk/>
            <pc:sldMk cId="3888859456" sldId="310"/>
            <ac:picMk id="9" creationId="{F004D55C-B740-E195-D18A-3F4549888FF6}"/>
          </ac:picMkLst>
        </pc:picChg>
        <pc:picChg chg="add mod">
          <ac:chgData name="Moore, Nathan T" userId="887a1a5b-96ad-4875-9623-d40f689bbd86" providerId="ADAL" clId="{D468C85D-6CEA-487A-A920-A94ED99E9DE8}" dt="2023-04-19T03:21:55.152" v="200" actId="1076"/>
          <ac:picMkLst>
            <pc:docMk/>
            <pc:sldMk cId="3888859456" sldId="310"/>
            <ac:picMk id="11" creationId="{C92C2ABA-4A42-98EB-F699-AF3FB73E5DDB}"/>
          </ac:picMkLst>
        </pc:picChg>
        <pc:picChg chg="add mod">
          <ac:chgData name="Moore, Nathan T" userId="887a1a5b-96ad-4875-9623-d40f689bbd86" providerId="ADAL" clId="{D468C85D-6CEA-487A-A920-A94ED99E9DE8}" dt="2023-04-19T03:22:09.330" v="202" actId="1076"/>
          <ac:picMkLst>
            <pc:docMk/>
            <pc:sldMk cId="3888859456" sldId="310"/>
            <ac:picMk id="13" creationId="{7BF994EF-0E0B-38E2-3EF2-DA1063CC7ED7}"/>
          </ac:picMkLst>
        </pc:picChg>
        <pc:picChg chg="add mod">
          <ac:chgData name="Moore, Nathan T" userId="887a1a5b-96ad-4875-9623-d40f689bbd86" providerId="ADAL" clId="{D468C85D-6CEA-487A-A920-A94ED99E9DE8}" dt="2023-04-19T03:22:29.672" v="204" actId="1076"/>
          <ac:picMkLst>
            <pc:docMk/>
            <pc:sldMk cId="3888859456" sldId="310"/>
            <ac:picMk id="15" creationId="{5BACB250-5E50-D6C5-7A0D-ED6298C5FAC8}"/>
          </ac:picMkLst>
        </pc:picChg>
        <pc:picChg chg="add mod">
          <ac:chgData name="Moore, Nathan T" userId="887a1a5b-96ad-4875-9623-d40f689bbd86" providerId="ADAL" clId="{D468C85D-6CEA-487A-A920-A94ED99E9DE8}" dt="2023-04-25T02:27:51.375" v="526" actId="1036"/>
          <ac:picMkLst>
            <pc:docMk/>
            <pc:sldMk cId="3888859456" sldId="310"/>
            <ac:picMk id="17" creationId="{5CC59979-5E07-41AE-7D99-BE9547E1E3EE}"/>
          </ac:picMkLst>
        </pc:picChg>
      </pc:sldChg>
      <pc:sldChg chg="del">
        <pc:chgData name="Moore, Nathan T" userId="887a1a5b-96ad-4875-9623-d40f689bbd86" providerId="ADAL" clId="{D468C85D-6CEA-487A-A920-A94ED99E9DE8}" dt="2023-04-19T03:46:30.635" v="269" actId="47"/>
        <pc:sldMkLst>
          <pc:docMk/>
          <pc:sldMk cId="2615600224" sldId="311"/>
        </pc:sldMkLst>
      </pc:sldChg>
      <pc:sldChg chg="del">
        <pc:chgData name="Moore, Nathan T" userId="887a1a5b-96ad-4875-9623-d40f689bbd86" providerId="ADAL" clId="{D468C85D-6CEA-487A-A920-A94ED99E9DE8}" dt="2023-04-19T03:46:32.405" v="270" actId="47"/>
        <pc:sldMkLst>
          <pc:docMk/>
          <pc:sldMk cId="3137160050" sldId="312"/>
        </pc:sldMkLst>
      </pc:sldChg>
      <pc:sldChg chg="addSp modSp mod ord">
        <pc:chgData name="Moore, Nathan T" userId="887a1a5b-96ad-4875-9623-d40f689bbd86" providerId="ADAL" clId="{D468C85D-6CEA-487A-A920-A94ED99E9DE8}" dt="2023-04-25T02:59:47.565" v="987" actId="14100"/>
        <pc:sldMkLst>
          <pc:docMk/>
          <pc:sldMk cId="3693311619" sldId="313"/>
        </pc:sldMkLst>
        <pc:spChg chg="mod">
          <ac:chgData name="Moore, Nathan T" userId="887a1a5b-96ad-4875-9623-d40f689bbd86" providerId="ADAL" clId="{D468C85D-6CEA-487A-A920-A94ED99E9DE8}" dt="2023-04-25T02:59:47.565" v="987" actId="14100"/>
          <ac:spMkLst>
            <pc:docMk/>
            <pc:sldMk cId="3693311619" sldId="313"/>
            <ac:spMk id="2" creationId="{C4F86EEC-8209-BC22-01EE-473D77DAED63}"/>
          </ac:spMkLst>
        </pc:spChg>
        <pc:picChg chg="add mod">
          <ac:chgData name="Moore, Nathan T" userId="887a1a5b-96ad-4875-9623-d40f689bbd86" providerId="ADAL" clId="{D468C85D-6CEA-487A-A920-A94ED99E9DE8}" dt="2023-04-25T02:56:01.293" v="984" actId="1076"/>
          <ac:picMkLst>
            <pc:docMk/>
            <pc:sldMk cId="3693311619" sldId="313"/>
            <ac:picMk id="3" creationId="{3AEF8B6E-A55E-93EA-1BE2-E318A10CD885}"/>
          </ac:picMkLst>
        </pc:picChg>
        <pc:picChg chg="add mod">
          <ac:chgData name="Moore, Nathan T" userId="887a1a5b-96ad-4875-9623-d40f689bbd86" providerId="ADAL" clId="{D468C85D-6CEA-487A-A920-A94ED99E9DE8}" dt="2023-04-25T02:55:57.926" v="983" actId="14100"/>
          <ac:picMkLst>
            <pc:docMk/>
            <pc:sldMk cId="3693311619" sldId="313"/>
            <ac:picMk id="5" creationId="{CB2A06C3-4FEE-BA39-6035-C6ACCF06EFE5}"/>
          </ac:picMkLst>
        </pc:picChg>
      </pc:sldChg>
      <pc:sldChg chg="addSp delSp modSp mod ord">
        <pc:chgData name="Moore, Nathan T" userId="887a1a5b-96ad-4875-9623-d40f689bbd86" providerId="ADAL" clId="{D468C85D-6CEA-487A-A920-A94ED99E9DE8}" dt="2023-04-25T03:23:43.884" v="1366"/>
        <pc:sldMkLst>
          <pc:docMk/>
          <pc:sldMk cId="1591579261" sldId="314"/>
        </pc:sldMkLst>
        <pc:spChg chg="del">
          <ac:chgData name="Moore, Nathan T" userId="887a1a5b-96ad-4875-9623-d40f689bbd86" providerId="ADAL" clId="{D468C85D-6CEA-487A-A920-A94ED99E9DE8}" dt="2023-04-25T03:22:35.382" v="1360" actId="478"/>
          <ac:spMkLst>
            <pc:docMk/>
            <pc:sldMk cId="1591579261" sldId="314"/>
            <ac:spMk id="2" creationId="{C4F86EEC-8209-BC22-01EE-473D77DAED63}"/>
          </ac:spMkLst>
        </pc:spChg>
        <pc:picChg chg="add del mod">
          <ac:chgData name="Moore, Nathan T" userId="887a1a5b-96ad-4875-9623-d40f689bbd86" providerId="ADAL" clId="{D468C85D-6CEA-487A-A920-A94ED99E9DE8}" dt="2023-04-25T03:21:02.851" v="1341" actId="21"/>
          <ac:picMkLst>
            <pc:docMk/>
            <pc:sldMk cId="1591579261" sldId="314"/>
            <ac:picMk id="3" creationId="{5D651CF7-96DE-0CB0-7DD0-E634B743B492}"/>
          </ac:picMkLst>
        </pc:picChg>
        <pc:picChg chg="add del mod">
          <ac:chgData name="Moore, Nathan T" userId="887a1a5b-96ad-4875-9623-d40f689bbd86" providerId="ADAL" clId="{D468C85D-6CEA-487A-A920-A94ED99E9DE8}" dt="2023-04-25T03:21:02.851" v="1341" actId="21"/>
          <ac:picMkLst>
            <pc:docMk/>
            <pc:sldMk cId="1591579261" sldId="314"/>
            <ac:picMk id="4" creationId="{6A12FBCA-6934-E779-4CB5-CDB00889A006}"/>
          </ac:picMkLst>
        </pc:picChg>
        <pc:picChg chg="add del mod">
          <ac:chgData name="Moore, Nathan T" userId="887a1a5b-96ad-4875-9623-d40f689bbd86" providerId="ADAL" clId="{D468C85D-6CEA-487A-A920-A94ED99E9DE8}" dt="2023-04-25T03:21:02.851" v="1341" actId="21"/>
          <ac:picMkLst>
            <pc:docMk/>
            <pc:sldMk cId="1591579261" sldId="314"/>
            <ac:picMk id="5" creationId="{E2C98477-58AA-044A-709F-6A2B0DE14535}"/>
          </ac:picMkLst>
        </pc:picChg>
        <pc:picChg chg="add mod">
          <ac:chgData name="Moore, Nathan T" userId="887a1a5b-96ad-4875-9623-d40f689bbd86" providerId="ADAL" clId="{D468C85D-6CEA-487A-A920-A94ED99E9DE8}" dt="2023-04-25T03:23:38.116" v="1364" actId="14100"/>
          <ac:picMkLst>
            <pc:docMk/>
            <pc:sldMk cId="1591579261" sldId="314"/>
            <ac:picMk id="7" creationId="{0919EDEB-896F-CE4A-E120-8CF68500294F}"/>
          </ac:picMkLst>
        </pc:picChg>
      </pc:sldChg>
      <pc:sldChg chg="addSp delSp modSp add mod ord">
        <pc:chgData name="Moore, Nathan T" userId="887a1a5b-96ad-4875-9623-d40f689bbd86" providerId="ADAL" clId="{D468C85D-6CEA-487A-A920-A94ED99E9DE8}" dt="2023-04-25T02:31:54.979" v="688" actId="20577"/>
        <pc:sldMkLst>
          <pc:docMk/>
          <pc:sldMk cId="1124594047" sldId="315"/>
        </pc:sldMkLst>
        <pc:spChg chg="mod">
          <ac:chgData name="Moore, Nathan T" userId="887a1a5b-96ad-4875-9623-d40f689bbd86" providerId="ADAL" clId="{D468C85D-6CEA-487A-A920-A94ED99E9DE8}" dt="2023-04-25T02:30:36.461" v="631" actId="1076"/>
          <ac:spMkLst>
            <pc:docMk/>
            <pc:sldMk cId="1124594047" sldId="315"/>
            <ac:spMk id="2" creationId="{A4E16156-8E4C-4C57-7542-5C44FEAC789E}"/>
          </ac:spMkLst>
        </pc:spChg>
        <pc:spChg chg="add mod">
          <ac:chgData name="Moore, Nathan T" userId="887a1a5b-96ad-4875-9623-d40f689bbd86" providerId="ADAL" clId="{D468C85D-6CEA-487A-A920-A94ED99E9DE8}" dt="2023-04-25T02:31:54.979" v="688" actId="20577"/>
          <ac:spMkLst>
            <pc:docMk/>
            <pc:sldMk cId="1124594047" sldId="315"/>
            <ac:spMk id="10" creationId="{A8B397EA-A0AE-5F96-BF2C-2EE98DFB4A8E}"/>
          </ac:spMkLst>
        </pc:spChg>
        <pc:grpChg chg="del">
          <ac:chgData name="Moore, Nathan T" userId="887a1a5b-96ad-4875-9623-d40f689bbd86" providerId="ADAL" clId="{D468C85D-6CEA-487A-A920-A94ED99E9DE8}" dt="2023-04-25T02:30:44.680" v="635" actId="478"/>
          <ac:grpSpMkLst>
            <pc:docMk/>
            <pc:sldMk cId="1124594047" sldId="315"/>
            <ac:grpSpMk id="11" creationId="{8F5AD6F4-0965-A9A2-8883-83D0DBD89BCE}"/>
          </ac:grpSpMkLst>
        </pc:grpChg>
        <pc:grpChg chg="del">
          <ac:chgData name="Moore, Nathan T" userId="887a1a5b-96ad-4875-9623-d40f689bbd86" providerId="ADAL" clId="{D468C85D-6CEA-487A-A920-A94ED99E9DE8}" dt="2023-04-25T02:30:41.399" v="633" actId="478"/>
          <ac:grpSpMkLst>
            <pc:docMk/>
            <pc:sldMk cId="1124594047" sldId="315"/>
            <ac:grpSpMk id="26" creationId="{9E228849-B332-5A81-D899-D78F64CEEE36}"/>
          </ac:grpSpMkLst>
        </pc:grpChg>
        <pc:grpChg chg="del">
          <ac:chgData name="Moore, Nathan T" userId="887a1a5b-96ad-4875-9623-d40f689bbd86" providerId="ADAL" clId="{D468C85D-6CEA-487A-A920-A94ED99E9DE8}" dt="2023-04-25T02:30:43.086" v="634" actId="478"/>
          <ac:grpSpMkLst>
            <pc:docMk/>
            <pc:sldMk cId="1124594047" sldId="315"/>
            <ac:grpSpMk id="27" creationId="{E9BFCE5C-4491-A3B1-17A5-CEC7B3A8BE41}"/>
          </ac:grpSpMkLst>
        </pc:grpChg>
        <pc:grpChg chg="del">
          <ac:chgData name="Moore, Nathan T" userId="887a1a5b-96ad-4875-9623-d40f689bbd86" providerId="ADAL" clId="{D468C85D-6CEA-487A-A920-A94ED99E9DE8}" dt="2023-04-25T02:30:38.950" v="632" actId="478"/>
          <ac:grpSpMkLst>
            <pc:docMk/>
            <pc:sldMk cId="1124594047" sldId="315"/>
            <ac:grpSpMk id="37" creationId="{39648318-4091-84CE-9D59-1BB95BC17A9E}"/>
          </ac:grpSpMkLst>
        </pc:grpChg>
        <pc:picChg chg="mod">
          <ac:chgData name="Moore, Nathan T" userId="887a1a5b-96ad-4875-9623-d40f689bbd86" providerId="ADAL" clId="{D468C85D-6CEA-487A-A920-A94ED99E9DE8}" dt="2023-04-25T02:31:12.138" v="640" actId="1076"/>
          <ac:picMkLst>
            <pc:docMk/>
            <pc:sldMk cId="1124594047" sldId="315"/>
            <ac:picMk id="39" creationId="{2506DA31-416F-B8E9-E776-30B66DCBE8ED}"/>
          </ac:picMkLst>
        </pc:picChg>
      </pc:sldChg>
      <pc:sldChg chg="addSp modSp add mod ord">
        <pc:chgData name="Moore, Nathan T" userId="887a1a5b-96ad-4875-9623-d40f689bbd86" providerId="ADAL" clId="{D468C85D-6CEA-487A-A920-A94ED99E9DE8}" dt="2023-04-25T02:32:57.111" v="716" actId="1076"/>
        <pc:sldMkLst>
          <pc:docMk/>
          <pc:sldMk cId="4102664456" sldId="316"/>
        </pc:sldMkLst>
        <pc:spChg chg="add mod">
          <ac:chgData name="Moore, Nathan T" userId="887a1a5b-96ad-4875-9623-d40f689bbd86" providerId="ADAL" clId="{D468C85D-6CEA-487A-A920-A94ED99E9DE8}" dt="2023-04-25T02:32:57.111" v="716" actId="1076"/>
          <ac:spMkLst>
            <pc:docMk/>
            <pc:sldMk cId="4102664456" sldId="316"/>
            <ac:spMk id="3" creationId="{0F48CC0D-16CE-0D37-A1F4-610C76DEB5BC}"/>
          </ac:spMkLst>
        </pc:spChg>
        <pc:picChg chg="mod">
          <ac:chgData name="Moore, Nathan T" userId="887a1a5b-96ad-4875-9623-d40f689bbd86" providerId="ADAL" clId="{D468C85D-6CEA-487A-A920-A94ED99E9DE8}" dt="2023-04-25T02:32:50.921" v="715" actId="1076"/>
          <ac:picMkLst>
            <pc:docMk/>
            <pc:sldMk cId="4102664456" sldId="316"/>
            <ac:picMk id="5" creationId="{B6BCC2A9-0ADB-4BFA-BBE8-A35F5764EEB3}"/>
          </ac:picMkLst>
        </pc:picChg>
      </pc:sldChg>
      <pc:sldChg chg="addSp delSp modSp add mod">
        <pc:chgData name="Moore, Nathan T" userId="887a1a5b-96ad-4875-9623-d40f689bbd86" providerId="ADAL" clId="{D468C85D-6CEA-487A-A920-A94ED99E9DE8}" dt="2023-04-25T02:42:23.465" v="762" actId="1076"/>
        <pc:sldMkLst>
          <pc:docMk/>
          <pc:sldMk cId="4064478696" sldId="317"/>
        </pc:sldMkLst>
        <pc:spChg chg="del">
          <ac:chgData name="Moore, Nathan T" userId="887a1a5b-96ad-4875-9623-d40f689bbd86" providerId="ADAL" clId="{D468C85D-6CEA-487A-A920-A94ED99E9DE8}" dt="2023-04-25T02:42:11.761" v="758" actId="478"/>
          <ac:spMkLst>
            <pc:docMk/>
            <pc:sldMk cId="4064478696" sldId="317"/>
            <ac:spMk id="2" creationId="{7E189A46-441E-4CB8-A321-4C2B161F404C}"/>
          </ac:spMkLst>
        </pc:spChg>
        <pc:spChg chg="mod">
          <ac:chgData name="Moore, Nathan T" userId="887a1a5b-96ad-4875-9623-d40f689bbd86" providerId="ADAL" clId="{D468C85D-6CEA-487A-A920-A94ED99E9DE8}" dt="2023-04-25T02:42:23.465" v="762" actId="1076"/>
          <ac:spMkLst>
            <pc:docMk/>
            <pc:sldMk cId="4064478696" sldId="317"/>
            <ac:spMk id="3" creationId="{A53BE231-10B2-425E-8FE7-13B65822FB08}"/>
          </ac:spMkLst>
        </pc:spChg>
        <pc:spChg chg="mod">
          <ac:chgData name="Moore, Nathan T" userId="887a1a5b-96ad-4875-9623-d40f689bbd86" providerId="ADAL" clId="{D468C85D-6CEA-487A-A920-A94ED99E9DE8}" dt="2023-04-25T02:41:57.442" v="756" actId="1076"/>
          <ac:spMkLst>
            <pc:docMk/>
            <pc:sldMk cId="4064478696" sldId="317"/>
            <ac:spMk id="4" creationId="{08E322D8-790E-1F88-A910-1CEBEEC76645}"/>
          </ac:spMkLst>
        </pc:spChg>
        <pc:spChg chg="add del mod">
          <ac:chgData name="Moore, Nathan T" userId="887a1a5b-96ad-4875-9623-d40f689bbd86" providerId="ADAL" clId="{D468C85D-6CEA-487A-A920-A94ED99E9DE8}" dt="2023-04-25T02:42:18.361" v="761" actId="478"/>
          <ac:spMkLst>
            <pc:docMk/>
            <pc:sldMk cId="4064478696" sldId="317"/>
            <ac:spMk id="8" creationId="{F820A000-7FDE-86F9-EE8E-585296A6785F}"/>
          </ac:spMkLst>
        </pc:spChg>
        <pc:picChg chg="add del mod">
          <ac:chgData name="Moore, Nathan T" userId="887a1a5b-96ad-4875-9623-d40f689bbd86" providerId="ADAL" clId="{D468C85D-6CEA-487A-A920-A94ED99E9DE8}" dt="2023-04-25T02:42:15.799" v="760" actId="478"/>
          <ac:picMkLst>
            <pc:docMk/>
            <pc:sldMk cId="4064478696" sldId="317"/>
            <ac:picMk id="5" creationId="{0DBABBB4-E2C4-4EC9-B20F-B930411CFCE8}"/>
          </ac:picMkLst>
        </pc:picChg>
        <pc:picChg chg="add mod">
          <ac:chgData name="Moore, Nathan T" userId="887a1a5b-96ad-4875-9623-d40f689bbd86" providerId="ADAL" clId="{D468C85D-6CEA-487A-A920-A94ED99E9DE8}" dt="2023-04-25T02:41:48.980" v="754" actId="1076"/>
          <ac:picMkLst>
            <pc:docMk/>
            <pc:sldMk cId="4064478696" sldId="317"/>
            <ac:picMk id="6" creationId="{85812755-0C57-A326-6890-4C06707C40C8}"/>
          </ac:picMkLst>
        </pc:picChg>
      </pc:sldChg>
      <pc:sldChg chg="addSp delSp modSp add mod">
        <pc:chgData name="Moore, Nathan T" userId="887a1a5b-96ad-4875-9623-d40f689bbd86" providerId="ADAL" clId="{D468C85D-6CEA-487A-A920-A94ED99E9DE8}" dt="2023-04-25T12:11:27.490" v="1484" actId="1076"/>
        <pc:sldMkLst>
          <pc:docMk/>
          <pc:sldMk cId="1745854637" sldId="318"/>
        </pc:sldMkLst>
        <pc:spChg chg="mod">
          <ac:chgData name="Moore, Nathan T" userId="887a1a5b-96ad-4875-9623-d40f689bbd86" providerId="ADAL" clId="{D468C85D-6CEA-487A-A920-A94ED99E9DE8}" dt="2023-04-25T12:11:15.914" v="1480" actId="1076"/>
          <ac:spMkLst>
            <pc:docMk/>
            <pc:sldMk cId="1745854637" sldId="318"/>
            <ac:spMk id="2" creationId="{76C73C11-448B-47C7-AE13-502A7EB96F19}"/>
          </ac:spMkLst>
        </pc:spChg>
        <pc:graphicFrameChg chg="add del mod">
          <ac:chgData name="Moore, Nathan T" userId="887a1a5b-96ad-4875-9623-d40f689bbd86" providerId="ADAL" clId="{D468C85D-6CEA-487A-A920-A94ED99E9DE8}" dt="2023-04-25T12:10:40.849" v="1476"/>
          <ac:graphicFrameMkLst>
            <pc:docMk/>
            <pc:sldMk cId="1745854637" sldId="318"/>
            <ac:graphicFrameMk id="3" creationId="{9CEB5858-16B1-761E-9332-DA3F1E3C9952}"/>
          </ac:graphicFrameMkLst>
        </pc:graphicFrameChg>
        <pc:picChg chg="del">
          <ac:chgData name="Moore, Nathan T" userId="887a1a5b-96ad-4875-9623-d40f689bbd86" providerId="ADAL" clId="{D468C85D-6CEA-487A-A920-A94ED99E9DE8}" dt="2023-04-25T12:10:34.424" v="1474" actId="478"/>
          <ac:picMkLst>
            <pc:docMk/>
            <pc:sldMk cId="1745854637" sldId="318"/>
            <ac:picMk id="4" creationId="{459091AB-B2E5-406C-AFF4-010F70EB1311}"/>
          </ac:picMkLst>
        </pc:picChg>
        <pc:picChg chg="mod">
          <ac:chgData name="Moore, Nathan T" userId="887a1a5b-96ad-4875-9623-d40f689bbd86" providerId="ADAL" clId="{D468C85D-6CEA-487A-A920-A94ED99E9DE8}" dt="2023-04-25T12:11:27.490" v="1484" actId="1076"/>
          <ac:picMkLst>
            <pc:docMk/>
            <pc:sldMk cId="1745854637" sldId="318"/>
            <ac:picMk id="6" creationId="{F482343C-1DA0-43B6-BED9-2A09489AEA1F}"/>
          </ac:picMkLst>
        </pc:picChg>
        <pc:picChg chg="add mod">
          <ac:chgData name="Moore, Nathan T" userId="887a1a5b-96ad-4875-9623-d40f689bbd86" providerId="ADAL" clId="{D468C85D-6CEA-487A-A920-A94ED99E9DE8}" dt="2023-04-25T12:11:08.691" v="1479" actId="14100"/>
          <ac:picMkLst>
            <pc:docMk/>
            <pc:sldMk cId="1745854637" sldId="318"/>
            <ac:picMk id="7" creationId="{FC31C60B-27FB-69E9-8539-335DEF3173F7}"/>
          </ac:picMkLst>
        </pc:picChg>
      </pc:sldChg>
      <pc:sldChg chg="addSp delSp modSp add mod">
        <pc:chgData name="Moore, Nathan T" userId="887a1a5b-96ad-4875-9623-d40f689bbd86" providerId="ADAL" clId="{D468C85D-6CEA-487A-A920-A94ED99E9DE8}" dt="2023-04-25T12:09:22.068" v="1473" actId="478"/>
        <pc:sldMkLst>
          <pc:docMk/>
          <pc:sldMk cId="2951784872" sldId="319"/>
        </pc:sldMkLst>
        <pc:spChg chg="add mod">
          <ac:chgData name="Moore, Nathan T" userId="887a1a5b-96ad-4875-9623-d40f689bbd86" providerId="ADAL" clId="{D468C85D-6CEA-487A-A920-A94ED99E9DE8}" dt="2023-04-25T02:47:00.244" v="795" actId="13926"/>
          <ac:spMkLst>
            <pc:docMk/>
            <pc:sldMk cId="2951784872" sldId="319"/>
            <ac:spMk id="2" creationId="{7D6A125C-AC3F-AB18-45D7-1D808C209049}"/>
          </ac:spMkLst>
        </pc:spChg>
        <pc:spChg chg="add mod">
          <ac:chgData name="Moore, Nathan T" userId="887a1a5b-96ad-4875-9623-d40f689bbd86" providerId="ADAL" clId="{D468C85D-6CEA-487A-A920-A94ED99E9DE8}" dt="2023-04-25T02:47:03.425" v="796" actId="13926"/>
          <ac:spMkLst>
            <pc:docMk/>
            <pc:sldMk cId="2951784872" sldId="319"/>
            <ac:spMk id="3" creationId="{51EE7486-C86D-B384-3D18-8C942C03D56F}"/>
          </ac:spMkLst>
        </pc:spChg>
        <pc:picChg chg="add del mod">
          <ac:chgData name="Moore, Nathan T" userId="887a1a5b-96ad-4875-9623-d40f689bbd86" providerId="ADAL" clId="{D468C85D-6CEA-487A-A920-A94ED99E9DE8}" dt="2023-04-25T12:09:22.068" v="1473" actId="478"/>
          <ac:picMkLst>
            <pc:docMk/>
            <pc:sldMk cId="2951784872" sldId="319"/>
            <ac:picMk id="6" creationId="{9CB01270-419A-1A85-B43C-20274201F025}"/>
          </ac:picMkLst>
        </pc:picChg>
        <pc:cxnChg chg="add del mod">
          <ac:chgData name="Moore, Nathan T" userId="887a1a5b-96ad-4875-9623-d40f689bbd86" providerId="ADAL" clId="{D468C85D-6CEA-487A-A920-A94ED99E9DE8}" dt="2023-04-25T12:09:19.491" v="1472" actId="478"/>
          <ac:cxnSpMkLst>
            <pc:docMk/>
            <pc:sldMk cId="2951784872" sldId="319"/>
            <ac:cxnSpMk id="8" creationId="{2598A41C-DC60-0386-D870-CED819DDE68F}"/>
          </ac:cxnSpMkLst>
        </pc:cxnChg>
      </pc:sldChg>
      <pc:sldChg chg="addSp delSp modSp add mod">
        <pc:chgData name="Moore, Nathan T" userId="887a1a5b-96ad-4875-9623-d40f689bbd86" providerId="ADAL" clId="{D468C85D-6CEA-487A-A920-A94ED99E9DE8}" dt="2023-04-25T12:12:37.786" v="1489" actId="1076"/>
        <pc:sldMkLst>
          <pc:docMk/>
          <pc:sldMk cId="2193057284" sldId="320"/>
        </pc:sldMkLst>
        <pc:spChg chg="del">
          <ac:chgData name="Moore, Nathan T" userId="887a1a5b-96ad-4875-9623-d40f689bbd86" providerId="ADAL" clId="{D468C85D-6CEA-487A-A920-A94ED99E9DE8}" dt="2023-04-25T12:08:52.762" v="1471" actId="478"/>
          <ac:spMkLst>
            <pc:docMk/>
            <pc:sldMk cId="2193057284" sldId="320"/>
            <ac:spMk id="2" creationId="{76C73C11-448B-47C7-AE13-502A7EB96F19}"/>
          </ac:spMkLst>
        </pc:spChg>
        <pc:spChg chg="add del mod">
          <ac:chgData name="Moore, Nathan T" userId="887a1a5b-96ad-4875-9623-d40f689bbd86" providerId="ADAL" clId="{D468C85D-6CEA-487A-A920-A94ED99E9DE8}" dt="2023-04-25T12:11:51.711" v="1486" actId="478"/>
          <ac:spMkLst>
            <pc:docMk/>
            <pc:sldMk cId="2193057284" sldId="320"/>
            <ac:spMk id="4" creationId="{BF174A27-6B36-CD74-D011-7DFD9964F365}"/>
          </ac:spMkLst>
        </pc:spChg>
        <pc:picChg chg="del">
          <ac:chgData name="Moore, Nathan T" userId="887a1a5b-96ad-4875-9623-d40f689bbd86" providerId="ADAL" clId="{D468C85D-6CEA-487A-A920-A94ED99E9DE8}" dt="2023-04-25T12:11:48.301" v="1485" actId="478"/>
          <ac:picMkLst>
            <pc:docMk/>
            <pc:sldMk cId="2193057284" sldId="320"/>
            <ac:picMk id="6" creationId="{5E61E746-D047-425C-8B21-7BA8C884322B}"/>
          </ac:picMkLst>
        </pc:picChg>
        <pc:picChg chg="add mod">
          <ac:chgData name="Moore, Nathan T" userId="887a1a5b-96ad-4875-9623-d40f689bbd86" providerId="ADAL" clId="{D468C85D-6CEA-487A-A920-A94ED99E9DE8}" dt="2023-04-25T12:12:37.786" v="1489" actId="1076"/>
          <ac:picMkLst>
            <pc:docMk/>
            <pc:sldMk cId="2193057284" sldId="320"/>
            <ac:picMk id="8" creationId="{D9A72FC7-474D-10CD-F478-04E3AED238C4}"/>
          </ac:picMkLst>
        </pc:picChg>
      </pc:sldChg>
      <pc:sldChg chg="delSp modSp add mod">
        <pc:chgData name="Moore, Nathan T" userId="887a1a5b-96ad-4875-9623-d40f689bbd86" providerId="ADAL" clId="{D468C85D-6CEA-487A-A920-A94ED99E9DE8}" dt="2023-04-27T13:22:23.920" v="1490" actId="1076"/>
        <pc:sldMkLst>
          <pc:docMk/>
          <pc:sldMk cId="298008567" sldId="321"/>
        </pc:sldMkLst>
        <pc:grpChg chg="del">
          <ac:chgData name="Moore, Nathan T" userId="887a1a5b-96ad-4875-9623-d40f689bbd86" providerId="ADAL" clId="{D468C85D-6CEA-487A-A920-A94ED99E9DE8}" dt="2023-04-19T03:47:04.169" v="273" actId="478"/>
          <ac:grpSpMkLst>
            <pc:docMk/>
            <pc:sldMk cId="298008567" sldId="321"/>
            <ac:grpSpMk id="13" creationId="{D10998BB-1AC6-3682-0671-7AA03A26104C}"/>
          </ac:grpSpMkLst>
        </pc:grpChg>
        <pc:grpChg chg="del">
          <ac:chgData name="Moore, Nathan T" userId="887a1a5b-96ad-4875-9623-d40f689bbd86" providerId="ADAL" clId="{D468C85D-6CEA-487A-A920-A94ED99E9DE8}" dt="2023-04-19T03:47:04.169" v="273" actId="478"/>
          <ac:grpSpMkLst>
            <pc:docMk/>
            <pc:sldMk cId="298008567" sldId="321"/>
            <ac:grpSpMk id="29" creationId="{5CC52691-C7C6-A809-2348-770E371A4417}"/>
          </ac:grpSpMkLst>
        </pc:grpChg>
        <pc:grpChg chg="del">
          <ac:chgData name="Moore, Nathan T" userId="887a1a5b-96ad-4875-9623-d40f689bbd86" providerId="ADAL" clId="{D468C85D-6CEA-487A-A920-A94ED99E9DE8}" dt="2023-04-19T03:47:04.169" v="273" actId="478"/>
          <ac:grpSpMkLst>
            <pc:docMk/>
            <pc:sldMk cId="298008567" sldId="321"/>
            <ac:grpSpMk id="36" creationId="{08722736-7136-33D5-A890-EE65D1F14DE7}"/>
          </ac:grpSpMkLst>
        </pc:grpChg>
        <pc:grpChg chg="del">
          <ac:chgData name="Moore, Nathan T" userId="887a1a5b-96ad-4875-9623-d40f689bbd86" providerId="ADAL" clId="{D468C85D-6CEA-487A-A920-A94ED99E9DE8}" dt="2023-04-19T03:47:06.696" v="274" actId="478"/>
          <ac:grpSpMkLst>
            <pc:docMk/>
            <pc:sldMk cId="298008567" sldId="321"/>
            <ac:grpSpMk id="47" creationId="{E8262959-DA2E-1783-DD0A-478F0539FF1D}"/>
          </ac:grpSpMkLst>
        </pc:grpChg>
        <pc:grpChg chg="del">
          <ac:chgData name="Moore, Nathan T" userId="887a1a5b-96ad-4875-9623-d40f689bbd86" providerId="ADAL" clId="{D468C85D-6CEA-487A-A920-A94ED99E9DE8}" dt="2023-04-19T03:47:04.169" v="273" actId="478"/>
          <ac:grpSpMkLst>
            <pc:docMk/>
            <pc:sldMk cId="298008567" sldId="321"/>
            <ac:grpSpMk id="50" creationId="{396E1A9D-533F-D538-B449-C334BE375EC2}"/>
          </ac:grpSpMkLst>
        </pc:grpChg>
        <pc:grpChg chg="del">
          <ac:chgData name="Moore, Nathan T" userId="887a1a5b-96ad-4875-9623-d40f689bbd86" providerId="ADAL" clId="{D468C85D-6CEA-487A-A920-A94ED99E9DE8}" dt="2023-04-19T03:47:08.492" v="275" actId="478"/>
          <ac:grpSpMkLst>
            <pc:docMk/>
            <pc:sldMk cId="298008567" sldId="321"/>
            <ac:grpSpMk id="57" creationId="{44DFAAE9-914D-DD5A-75BB-06E40D66F344}"/>
          </ac:grpSpMkLst>
        </pc:grpChg>
        <pc:picChg chg="mod">
          <ac:chgData name="Moore, Nathan T" userId="887a1a5b-96ad-4875-9623-d40f689bbd86" providerId="ADAL" clId="{D468C85D-6CEA-487A-A920-A94ED99E9DE8}" dt="2023-04-27T13:22:23.920" v="1490" actId="1076"/>
          <ac:picMkLst>
            <pc:docMk/>
            <pc:sldMk cId="298008567" sldId="321"/>
            <ac:picMk id="5" creationId="{752B0D6B-142D-490B-AB21-8B9D908B9CCC}"/>
          </ac:picMkLst>
        </pc:picChg>
        <pc:inkChg chg="del">
          <ac:chgData name="Moore, Nathan T" userId="887a1a5b-96ad-4875-9623-d40f689bbd86" providerId="ADAL" clId="{D468C85D-6CEA-487A-A920-A94ED99E9DE8}" dt="2023-04-19T03:47:04.169" v="273" actId="478"/>
          <ac:inkMkLst>
            <pc:docMk/>
            <pc:sldMk cId="298008567" sldId="321"/>
            <ac:inkMk id="20" creationId="{2E2D6905-ACBD-E1A5-4495-F4E2BE30D064}"/>
          </ac:inkMkLst>
        </pc:inkChg>
      </pc:sldChg>
      <pc:sldChg chg="add del ord">
        <pc:chgData name="Moore, Nathan T" userId="887a1a5b-96ad-4875-9623-d40f689bbd86" providerId="ADAL" clId="{D468C85D-6CEA-487A-A920-A94ED99E9DE8}" dt="2023-04-25T02:52:39.587" v="967" actId="47"/>
        <pc:sldMkLst>
          <pc:docMk/>
          <pc:sldMk cId="3739954417" sldId="322"/>
        </pc:sldMkLst>
      </pc:sldChg>
      <pc:sldChg chg="add del">
        <pc:chgData name="Moore, Nathan T" userId="887a1a5b-96ad-4875-9623-d40f689bbd86" providerId="ADAL" clId="{D468C85D-6CEA-487A-A920-A94ED99E9DE8}" dt="2023-04-25T02:52:39.587" v="967" actId="47"/>
        <pc:sldMkLst>
          <pc:docMk/>
          <pc:sldMk cId="377393986" sldId="323"/>
        </pc:sldMkLst>
      </pc:sldChg>
      <pc:sldChg chg="add del">
        <pc:chgData name="Moore, Nathan T" userId="887a1a5b-96ad-4875-9623-d40f689bbd86" providerId="ADAL" clId="{D468C85D-6CEA-487A-A920-A94ED99E9DE8}" dt="2023-04-25T02:52:39.587" v="967" actId="47"/>
        <pc:sldMkLst>
          <pc:docMk/>
          <pc:sldMk cId="2770081927" sldId="324"/>
        </pc:sldMkLst>
      </pc:sldChg>
      <pc:sldChg chg="addSp modSp new mod ord">
        <pc:chgData name="Moore, Nathan T" userId="887a1a5b-96ad-4875-9623-d40f689bbd86" providerId="ADAL" clId="{D468C85D-6CEA-487A-A920-A94ED99E9DE8}" dt="2023-04-19T03:08:11.638" v="35" actId="1076"/>
        <pc:sldMkLst>
          <pc:docMk/>
          <pc:sldMk cId="1135651655" sldId="325"/>
        </pc:sldMkLst>
        <pc:picChg chg="add">
          <ac:chgData name="Moore, Nathan T" userId="887a1a5b-96ad-4875-9623-d40f689bbd86" providerId="ADAL" clId="{D468C85D-6CEA-487A-A920-A94ED99E9DE8}" dt="2023-04-19T03:06:51.972" v="31" actId="22"/>
          <ac:picMkLst>
            <pc:docMk/>
            <pc:sldMk cId="1135651655" sldId="325"/>
            <ac:picMk id="3" creationId="{F1DD1161-E306-FEC9-16DF-4223E3C76DD6}"/>
          </ac:picMkLst>
        </pc:picChg>
        <pc:picChg chg="add mod">
          <ac:chgData name="Moore, Nathan T" userId="887a1a5b-96ad-4875-9623-d40f689bbd86" providerId="ADAL" clId="{D468C85D-6CEA-487A-A920-A94ED99E9DE8}" dt="2023-04-19T03:07:36.974" v="33" actId="1076"/>
          <ac:picMkLst>
            <pc:docMk/>
            <pc:sldMk cId="1135651655" sldId="325"/>
            <ac:picMk id="5" creationId="{05404BE9-A497-5B81-69F9-096D9E6CAA21}"/>
          </ac:picMkLst>
        </pc:picChg>
        <pc:picChg chg="add mod">
          <ac:chgData name="Moore, Nathan T" userId="887a1a5b-96ad-4875-9623-d40f689bbd86" providerId="ADAL" clId="{D468C85D-6CEA-487A-A920-A94ED99E9DE8}" dt="2023-04-19T03:08:11.638" v="35" actId="1076"/>
          <ac:picMkLst>
            <pc:docMk/>
            <pc:sldMk cId="1135651655" sldId="325"/>
            <ac:picMk id="7" creationId="{7E2E72AF-006E-AD95-0BB1-B3BBE2DAD1F8}"/>
          </ac:picMkLst>
        </pc:picChg>
      </pc:sldChg>
      <pc:sldChg chg="addSp modSp new del mod ord">
        <pc:chgData name="Moore, Nathan T" userId="887a1a5b-96ad-4875-9623-d40f689bbd86" providerId="ADAL" clId="{D468C85D-6CEA-487A-A920-A94ED99E9DE8}" dt="2023-04-19T03:13:03.366" v="115" actId="47"/>
        <pc:sldMkLst>
          <pc:docMk/>
          <pc:sldMk cId="380003149" sldId="326"/>
        </pc:sldMkLst>
        <pc:spChg chg="add mod">
          <ac:chgData name="Moore, Nathan T" userId="887a1a5b-96ad-4875-9623-d40f689bbd86" providerId="ADAL" clId="{D468C85D-6CEA-487A-A920-A94ED99E9DE8}" dt="2023-04-19T03:09:07.559" v="99" actId="255"/>
          <ac:spMkLst>
            <pc:docMk/>
            <pc:sldMk cId="380003149" sldId="326"/>
            <ac:spMk id="2" creationId="{B8E8E495-ABFB-8795-999D-4AD17F8E0BBF}"/>
          </ac:spMkLst>
        </pc:spChg>
      </pc:sldChg>
      <pc:sldChg chg="addSp delSp modSp add mod">
        <pc:chgData name="Moore, Nathan T" userId="887a1a5b-96ad-4875-9623-d40f689bbd86" providerId="ADAL" clId="{D468C85D-6CEA-487A-A920-A94ED99E9DE8}" dt="2023-04-19T03:12:37.107" v="114" actId="14100"/>
        <pc:sldMkLst>
          <pc:docMk/>
          <pc:sldMk cId="519297507" sldId="327"/>
        </pc:sldMkLst>
        <pc:spChg chg="add mod">
          <ac:chgData name="Moore, Nathan T" userId="887a1a5b-96ad-4875-9623-d40f689bbd86" providerId="ADAL" clId="{D468C85D-6CEA-487A-A920-A94ED99E9DE8}" dt="2023-04-19T03:10:17.189" v="106" actId="1076"/>
          <ac:spMkLst>
            <pc:docMk/>
            <pc:sldMk cId="519297507" sldId="327"/>
            <ac:spMk id="3" creationId="{751F51B7-C5BF-0FFF-0B20-CCF83C75FADC}"/>
          </ac:spMkLst>
        </pc:spChg>
        <pc:picChg chg="add mod">
          <ac:chgData name="Moore, Nathan T" userId="887a1a5b-96ad-4875-9623-d40f689bbd86" providerId="ADAL" clId="{D468C85D-6CEA-487A-A920-A94ED99E9DE8}" dt="2023-04-19T03:12:26.653" v="112" actId="1076"/>
          <ac:picMkLst>
            <pc:docMk/>
            <pc:sldMk cId="519297507" sldId="327"/>
            <ac:picMk id="5" creationId="{CD8329F5-162C-33EF-AA6D-583AC6C0E8A6}"/>
          </ac:picMkLst>
        </pc:picChg>
        <pc:picChg chg="add mod">
          <ac:chgData name="Moore, Nathan T" userId="887a1a5b-96ad-4875-9623-d40f689bbd86" providerId="ADAL" clId="{D468C85D-6CEA-487A-A920-A94ED99E9DE8}" dt="2023-04-19T03:12:37.107" v="114" actId="14100"/>
          <ac:picMkLst>
            <pc:docMk/>
            <pc:sldMk cId="519297507" sldId="327"/>
            <ac:picMk id="7" creationId="{AA03FE0B-3C45-308C-7511-680DECA4155C}"/>
          </ac:picMkLst>
        </pc:picChg>
        <pc:picChg chg="del">
          <ac:chgData name="Moore, Nathan T" userId="887a1a5b-96ad-4875-9623-d40f689bbd86" providerId="ADAL" clId="{D468C85D-6CEA-487A-A920-A94ED99E9DE8}" dt="2023-04-19T03:09:31.723" v="103" actId="478"/>
          <ac:picMkLst>
            <pc:docMk/>
            <pc:sldMk cId="519297507" sldId="327"/>
            <ac:picMk id="28" creationId="{3D08A202-EF7A-447C-A2F0-6371912119EE}"/>
          </ac:picMkLst>
        </pc:picChg>
        <pc:picChg chg="del">
          <ac:chgData name="Moore, Nathan T" userId="887a1a5b-96ad-4875-9623-d40f689bbd86" providerId="ADAL" clId="{D468C85D-6CEA-487A-A920-A94ED99E9DE8}" dt="2023-04-19T03:09:31.723" v="103" actId="478"/>
          <ac:picMkLst>
            <pc:docMk/>
            <pc:sldMk cId="519297507" sldId="327"/>
            <ac:picMk id="30" creationId="{596C1C19-26D3-46C7-AEA5-A31FC3860EC5}"/>
          </ac:picMkLst>
        </pc:picChg>
      </pc:sldChg>
      <pc:sldChg chg="addSp modSp new mod ord">
        <pc:chgData name="Moore, Nathan T" userId="887a1a5b-96ad-4875-9623-d40f689bbd86" providerId="ADAL" clId="{D468C85D-6CEA-487A-A920-A94ED99E9DE8}" dt="2023-04-19T03:30:44.259" v="227" actId="1076"/>
        <pc:sldMkLst>
          <pc:docMk/>
          <pc:sldMk cId="3633839151" sldId="328"/>
        </pc:sldMkLst>
        <pc:picChg chg="add mod">
          <ac:chgData name="Moore, Nathan T" userId="887a1a5b-96ad-4875-9623-d40f689bbd86" providerId="ADAL" clId="{D468C85D-6CEA-487A-A920-A94ED99E9DE8}" dt="2023-04-19T03:29:17.137" v="217" actId="1076"/>
          <ac:picMkLst>
            <pc:docMk/>
            <pc:sldMk cId="3633839151" sldId="328"/>
            <ac:picMk id="3" creationId="{CC028437-2FCE-FE00-3365-06937C5D77B2}"/>
          </ac:picMkLst>
        </pc:picChg>
        <pc:picChg chg="add mod">
          <ac:chgData name="Moore, Nathan T" userId="887a1a5b-96ad-4875-9623-d40f689bbd86" providerId="ADAL" clId="{D468C85D-6CEA-487A-A920-A94ED99E9DE8}" dt="2023-04-19T03:30:17.879" v="225" actId="1076"/>
          <ac:picMkLst>
            <pc:docMk/>
            <pc:sldMk cId="3633839151" sldId="328"/>
            <ac:picMk id="4" creationId="{CFBB722C-E3E9-4178-2565-7BE690ED0CBF}"/>
          </ac:picMkLst>
        </pc:picChg>
        <pc:picChg chg="add mod">
          <ac:chgData name="Moore, Nathan T" userId="887a1a5b-96ad-4875-9623-d40f689bbd86" providerId="ADAL" clId="{D468C85D-6CEA-487A-A920-A94ED99E9DE8}" dt="2023-04-19T03:30:44.259" v="227" actId="1076"/>
          <ac:picMkLst>
            <pc:docMk/>
            <pc:sldMk cId="3633839151" sldId="328"/>
            <ac:picMk id="5" creationId="{51ABB714-B64E-776F-0D3D-838702FCD4B3}"/>
          </ac:picMkLst>
        </pc:picChg>
        <pc:picChg chg="add mod modCrop">
          <ac:chgData name="Moore, Nathan T" userId="887a1a5b-96ad-4875-9623-d40f689bbd86" providerId="ADAL" clId="{D468C85D-6CEA-487A-A920-A94ED99E9DE8}" dt="2023-04-19T03:30:33.999" v="226" actId="1076"/>
          <ac:picMkLst>
            <pc:docMk/>
            <pc:sldMk cId="3633839151" sldId="328"/>
            <ac:picMk id="6" creationId="{0583A51D-1F4D-5699-501E-A7F3F2ABAE50}"/>
          </ac:picMkLst>
        </pc:picChg>
      </pc:sldChg>
      <pc:sldChg chg="addSp delSp modSp add del mod ord">
        <pc:chgData name="Moore, Nathan T" userId="887a1a5b-96ad-4875-9623-d40f689bbd86" providerId="ADAL" clId="{D468C85D-6CEA-487A-A920-A94ED99E9DE8}" dt="2023-04-25T02:23:37.514" v="436" actId="47"/>
        <pc:sldMkLst>
          <pc:docMk/>
          <pc:sldMk cId="2410458066" sldId="329"/>
        </pc:sldMkLst>
        <pc:spChg chg="del">
          <ac:chgData name="Moore, Nathan T" userId="887a1a5b-96ad-4875-9623-d40f689bbd86" providerId="ADAL" clId="{D468C85D-6CEA-487A-A920-A94ED99E9DE8}" dt="2023-04-19T03:30:54.959" v="229" actId="478"/>
          <ac:spMkLst>
            <pc:docMk/>
            <pc:sldMk cId="2410458066" sldId="329"/>
            <ac:spMk id="2" creationId="{C4F86EEC-8209-BC22-01EE-473D77DAED63}"/>
          </ac:spMkLst>
        </pc:spChg>
        <pc:picChg chg="add mod">
          <ac:chgData name="Moore, Nathan T" userId="887a1a5b-96ad-4875-9623-d40f689bbd86" providerId="ADAL" clId="{D468C85D-6CEA-487A-A920-A94ED99E9DE8}" dt="2023-04-19T03:36:40.162" v="243" actId="14100"/>
          <ac:picMkLst>
            <pc:docMk/>
            <pc:sldMk cId="2410458066" sldId="329"/>
            <ac:picMk id="3" creationId="{BD332EE9-F750-98C9-6251-F343036005BD}"/>
          </ac:picMkLst>
        </pc:picChg>
        <pc:picChg chg="add mod">
          <ac:chgData name="Moore, Nathan T" userId="887a1a5b-96ad-4875-9623-d40f689bbd86" providerId="ADAL" clId="{D468C85D-6CEA-487A-A920-A94ED99E9DE8}" dt="2023-04-19T03:32:05.595" v="236" actId="14100"/>
          <ac:picMkLst>
            <pc:docMk/>
            <pc:sldMk cId="2410458066" sldId="329"/>
            <ac:picMk id="5" creationId="{DB50B433-DCF4-4E3A-D19F-CAFC8C039F2D}"/>
          </ac:picMkLst>
        </pc:picChg>
        <pc:picChg chg="add mod">
          <ac:chgData name="Moore, Nathan T" userId="887a1a5b-96ad-4875-9623-d40f689bbd86" providerId="ADAL" clId="{D468C85D-6CEA-487A-A920-A94ED99E9DE8}" dt="2023-04-19T03:36:46.401" v="245" actId="1076"/>
          <ac:picMkLst>
            <pc:docMk/>
            <pc:sldMk cId="2410458066" sldId="329"/>
            <ac:picMk id="7" creationId="{D0B0526E-F390-4D81-48A3-957733CCC7A5}"/>
          </ac:picMkLst>
        </pc:picChg>
        <pc:picChg chg="add mod">
          <ac:chgData name="Moore, Nathan T" userId="887a1a5b-96ad-4875-9623-d40f689bbd86" providerId="ADAL" clId="{D468C85D-6CEA-487A-A920-A94ED99E9DE8}" dt="2023-04-19T03:36:20.171" v="241" actId="14100"/>
          <ac:picMkLst>
            <pc:docMk/>
            <pc:sldMk cId="2410458066" sldId="329"/>
            <ac:picMk id="9" creationId="{736B3843-5328-1D5F-F213-2706C67F2EAC}"/>
          </ac:picMkLst>
        </pc:picChg>
        <pc:inkChg chg="add">
          <ac:chgData name="Moore, Nathan T" userId="887a1a5b-96ad-4875-9623-d40f689bbd86" providerId="ADAL" clId="{D468C85D-6CEA-487A-A920-A94ED99E9DE8}" dt="2023-04-19T03:37:56.203" v="246" actId="9405"/>
          <ac:inkMkLst>
            <pc:docMk/>
            <pc:sldMk cId="2410458066" sldId="329"/>
            <ac:inkMk id="10" creationId="{A1E82775-4CAA-F78B-E3A7-910792907BC7}"/>
          </ac:inkMkLst>
        </pc:inkChg>
      </pc:sldChg>
      <pc:sldChg chg="addSp modSp new mod ord">
        <pc:chgData name="Moore, Nathan T" userId="887a1a5b-96ad-4875-9623-d40f689bbd86" providerId="ADAL" clId="{D468C85D-6CEA-487A-A920-A94ED99E9DE8}" dt="2023-04-25T12:02:56.069" v="1463" actId="14100"/>
        <pc:sldMkLst>
          <pc:docMk/>
          <pc:sldMk cId="1837508409" sldId="330"/>
        </pc:sldMkLst>
        <pc:picChg chg="add mod">
          <ac:chgData name="Moore, Nathan T" userId="887a1a5b-96ad-4875-9623-d40f689bbd86" providerId="ADAL" clId="{D468C85D-6CEA-487A-A920-A94ED99E9DE8}" dt="2023-04-25T12:02:56.069" v="1463" actId="14100"/>
          <ac:picMkLst>
            <pc:docMk/>
            <pc:sldMk cId="1837508409" sldId="330"/>
            <ac:picMk id="3" creationId="{9B5085A8-06B2-66D4-6738-858E11B7A62B}"/>
          </ac:picMkLst>
        </pc:picChg>
      </pc:sldChg>
      <pc:sldChg chg="addSp modSp add mod">
        <pc:chgData name="Moore, Nathan T" userId="887a1a5b-96ad-4875-9623-d40f689bbd86" providerId="ADAL" clId="{D468C85D-6CEA-487A-A920-A94ED99E9DE8}" dt="2023-04-25T02:17:29.609" v="386" actId="14100"/>
        <pc:sldMkLst>
          <pc:docMk/>
          <pc:sldMk cId="3649101712" sldId="331"/>
        </pc:sldMkLst>
        <pc:spChg chg="mod">
          <ac:chgData name="Moore, Nathan T" userId="887a1a5b-96ad-4875-9623-d40f689bbd86" providerId="ADAL" clId="{D468C85D-6CEA-487A-A920-A94ED99E9DE8}" dt="2023-04-25T02:15:29.792" v="340" actId="1076"/>
          <ac:spMkLst>
            <pc:docMk/>
            <pc:sldMk cId="3649101712" sldId="331"/>
            <ac:spMk id="2" creationId="{58456694-B5EF-D052-C438-100D8BA65D1A}"/>
          </ac:spMkLst>
        </pc:spChg>
        <pc:spChg chg="mod">
          <ac:chgData name="Moore, Nathan T" userId="887a1a5b-96ad-4875-9623-d40f689bbd86" providerId="ADAL" clId="{D468C85D-6CEA-487A-A920-A94ED99E9DE8}" dt="2023-04-25T02:15:25.838" v="339" actId="1076"/>
          <ac:spMkLst>
            <pc:docMk/>
            <pc:sldMk cId="3649101712" sldId="331"/>
            <ac:spMk id="4" creationId="{0B33BC76-512F-25FB-5138-37B8D2150884}"/>
          </ac:spMkLst>
        </pc:spChg>
        <pc:spChg chg="add mod">
          <ac:chgData name="Moore, Nathan T" userId="887a1a5b-96ad-4875-9623-d40f689bbd86" providerId="ADAL" clId="{D468C85D-6CEA-487A-A920-A94ED99E9DE8}" dt="2023-04-25T02:16:02.634" v="347" actId="20577"/>
          <ac:spMkLst>
            <pc:docMk/>
            <pc:sldMk cId="3649101712" sldId="331"/>
            <ac:spMk id="6" creationId="{3C1ECDC5-FF06-0FDC-2520-D48F92FEA6BD}"/>
          </ac:spMkLst>
        </pc:spChg>
        <pc:spChg chg="add mod">
          <ac:chgData name="Moore, Nathan T" userId="887a1a5b-96ad-4875-9623-d40f689bbd86" providerId="ADAL" clId="{D468C85D-6CEA-487A-A920-A94ED99E9DE8}" dt="2023-04-25T02:17:29.609" v="386" actId="14100"/>
          <ac:spMkLst>
            <pc:docMk/>
            <pc:sldMk cId="3649101712" sldId="331"/>
            <ac:spMk id="7" creationId="{6D45345D-A361-659B-2D3E-71030E6742AF}"/>
          </ac:spMkLst>
        </pc:spChg>
        <pc:picChg chg="mod">
          <ac:chgData name="Moore, Nathan T" userId="887a1a5b-96ad-4875-9623-d40f689bbd86" providerId="ADAL" clId="{D468C85D-6CEA-487A-A920-A94ED99E9DE8}" dt="2023-04-25T02:17:05.832" v="351" actId="14100"/>
          <ac:picMkLst>
            <pc:docMk/>
            <pc:sldMk cId="3649101712" sldId="331"/>
            <ac:picMk id="3" creationId="{683AE9A8-988D-1593-3D40-21C3208FEF97}"/>
          </ac:picMkLst>
        </pc:picChg>
      </pc:sldChg>
      <pc:sldChg chg="add">
        <pc:chgData name="Moore, Nathan T" userId="887a1a5b-96ad-4875-9623-d40f689bbd86" providerId="ADAL" clId="{D468C85D-6CEA-487A-A920-A94ED99E9DE8}" dt="2023-04-25T03:00:08.099" v="990"/>
        <pc:sldMkLst>
          <pc:docMk/>
          <pc:sldMk cId="265831380" sldId="332"/>
        </pc:sldMkLst>
      </pc:sldChg>
      <pc:sldChg chg="addSp delSp modSp add mod ord">
        <pc:chgData name="Moore, Nathan T" userId="887a1a5b-96ad-4875-9623-d40f689bbd86" providerId="ADAL" clId="{D468C85D-6CEA-487A-A920-A94ED99E9DE8}" dt="2023-04-27T13:27:31.282" v="1494" actId="1035"/>
        <pc:sldMkLst>
          <pc:docMk/>
          <pc:sldMk cId="570404203" sldId="333"/>
        </pc:sldMkLst>
        <pc:spChg chg="add mod">
          <ac:chgData name="Moore, Nathan T" userId="887a1a5b-96ad-4875-9623-d40f689bbd86" providerId="ADAL" clId="{D468C85D-6CEA-487A-A920-A94ED99E9DE8}" dt="2023-04-25T03:14:26.966" v="1217" actId="1076"/>
          <ac:spMkLst>
            <pc:docMk/>
            <pc:sldMk cId="570404203" sldId="333"/>
            <ac:spMk id="24" creationId="{C2993F08-943F-C598-D8A0-16BA0B96B49D}"/>
          </ac:spMkLst>
        </pc:spChg>
        <pc:spChg chg="add mod">
          <ac:chgData name="Moore, Nathan T" userId="887a1a5b-96ad-4875-9623-d40f689bbd86" providerId="ADAL" clId="{D468C85D-6CEA-487A-A920-A94ED99E9DE8}" dt="2023-04-25T03:13:45.777" v="1209" actId="207"/>
          <ac:spMkLst>
            <pc:docMk/>
            <pc:sldMk cId="570404203" sldId="333"/>
            <ac:spMk id="25" creationId="{23D0584B-1919-CA68-B361-055D9A529FB0}"/>
          </ac:spMkLst>
        </pc:spChg>
        <pc:spChg chg="add mod">
          <ac:chgData name="Moore, Nathan T" userId="887a1a5b-96ad-4875-9623-d40f689bbd86" providerId="ADAL" clId="{D468C85D-6CEA-487A-A920-A94ED99E9DE8}" dt="2023-04-25T03:13:58.324" v="1211" actId="1076"/>
          <ac:spMkLst>
            <pc:docMk/>
            <pc:sldMk cId="570404203" sldId="333"/>
            <ac:spMk id="26" creationId="{40D39115-C32F-A90E-DBD3-041B4CBC2D17}"/>
          </ac:spMkLst>
        </pc:spChg>
        <pc:spChg chg="add mod">
          <ac:chgData name="Moore, Nathan T" userId="887a1a5b-96ad-4875-9623-d40f689bbd86" providerId="ADAL" clId="{D468C85D-6CEA-487A-A920-A94ED99E9DE8}" dt="2023-04-25T03:14:07.051" v="1213" actId="1076"/>
          <ac:spMkLst>
            <pc:docMk/>
            <pc:sldMk cId="570404203" sldId="333"/>
            <ac:spMk id="27" creationId="{CD6A9831-B50E-D07C-2930-3506000AC65A}"/>
          </ac:spMkLst>
        </pc:spChg>
        <pc:spChg chg="add del mod">
          <ac:chgData name="Moore, Nathan T" userId="887a1a5b-96ad-4875-9623-d40f689bbd86" providerId="ADAL" clId="{D468C85D-6CEA-487A-A920-A94ED99E9DE8}" dt="2023-04-25T03:18:04.496" v="1329" actId="478"/>
          <ac:spMkLst>
            <pc:docMk/>
            <pc:sldMk cId="570404203" sldId="333"/>
            <ac:spMk id="37" creationId="{38ED6C22-D0A6-38FC-E7F7-99F80C8CEFE0}"/>
          </ac:spMkLst>
        </pc:spChg>
        <pc:grpChg chg="del">
          <ac:chgData name="Moore, Nathan T" userId="887a1a5b-96ad-4875-9623-d40f689bbd86" providerId="ADAL" clId="{D468C85D-6CEA-487A-A920-A94ED99E9DE8}" dt="2023-04-25T03:12:49.943" v="1184" actId="478"/>
          <ac:grpSpMkLst>
            <pc:docMk/>
            <pc:sldMk cId="570404203" sldId="333"/>
            <ac:grpSpMk id="21" creationId="{5E5FA008-F997-BAF8-5204-9CA0085EA01A}"/>
          </ac:grpSpMkLst>
        </pc:grpChg>
        <pc:picChg chg="add del mod">
          <ac:chgData name="Moore, Nathan T" userId="887a1a5b-96ad-4875-9623-d40f689bbd86" providerId="ADAL" clId="{D468C85D-6CEA-487A-A920-A94ED99E9DE8}" dt="2023-04-25T03:12:42.018" v="1180" actId="478"/>
          <ac:picMkLst>
            <pc:docMk/>
            <pc:sldMk cId="570404203" sldId="333"/>
            <ac:picMk id="2" creationId="{0011C8F9-D8CE-C0E4-D0F8-1582CE4A4A72}"/>
          </ac:picMkLst>
        </pc:picChg>
        <pc:picChg chg="mod">
          <ac:chgData name="Moore, Nathan T" userId="887a1a5b-96ad-4875-9623-d40f689bbd86" providerId="ADAL" clId="{D468C85D-6CEA-487A-A920-A94ED99E9DE8}" dt="2023-04-27T13:27:31.282" v="1494" actId="1035"/>
          <ac:picMkLst>
            <pc:docMk/>
            <pc:sldMk cId="570404203" sldId="333"/>
            <ac:picMk id="3" creationId="{6FBDE448-D6D0-E5D6-5234-8DD9498848DB}"/>
          </ac:picMkLst>
        </pc:picChg>
        <pc:inkChg chg="add del mod">
          <ac:chgData name="Moore, Nathan T" userId="887a1a5b-96ad-4875-9623-d40f689bbd86" providerId="ADAL" clId="{D468C85D-6CEA-487A-A920-A94ED99E9DE8}" dt="2023-04-25T03:12:42.018" v="1180" actId="478"/>
          <ac:inkMkLst>
            <pc:docMk/>
            <pc:sldMk cId="570404203" sldId="333"/>
            <ac:inkMk id="4" creationId="{00F6F7E9-3BC9-6068-6670-D2E487805080}"/>
          </ac:inkMkLst>
        </pc:inkChg>
        <pc:inkChg chg="del mod">
          <ac:chgData name="Moore, Nathan T" userId="887a1a5b-96ad-4875-9623-d40f689bbd86" providerId="ADAL" clId="{D468C85D-6CEA-487A-A920-A94ED99E9DE8}" dt="2023-04-25T03:12:36.791" v="1178" actId="478"/>
          <ac:inkMkLst>
            <pc:docMk/>
            <pc:sldMk cId="570404203" sldId="333"/>
            <ac:inkMk id="6" creationId="{CB1832D1-B67B-E617-BA4B-04735F86FC86}"/>
          </ac:inkMkLst>
        </pc:inkChg>
        <pc:inkChg chg="del">
          <ac:chgData name="Moore, Nathan T" userId="887a1a5b-96ad-4875-9623-d40f689bbd86" providerId="ADAL" clId="{D468C85D-6CEA-487A-A920-A94ED99E9DE8}" dt="2023-04-25T03:12:35.036" v="1176" actId="478"/>
          <ac:inkMkLst>
            <pc:docMk/>
            <pc:sldMk cId="570404203" sldId="333"/>
            <ac:inkMk id="7" creationId="{9B252191-DC26-73D4-F457-A79CE615F7EC}"/>
          </ac:inkMkLst>
        </pc:inkChg>
        <pc:inkChg chg="del">
          <ac:chgData name="Moore, Nathan T" userId="887a1a5b-96ad-4875-9623-d40f689bbd86" providerId="ADAL" clId="{D468C85D-6CEA-487A-A920-A94ED99E9DE8}" dt="2023-04-25T03:12:45.868" v="1182" actId="478"/>
          <ac:inkMkLst>
            <pc:docMk/>
            <pc:sldMk cId="570404203" sldId="333"/>
            <ac:inkMk id="8" creationId="{1EF802EB-356D-4BE6-C90B-EE6E6EB6BE48}"/>
          </ac:inkMkLst>
        </pc:inkChg>
        <pc:inkChg chg="del">
          <ac:chgData name="Moore, Nathan T" userId="887a1a5b-96ad-4875-9623-d40f689bbd86" providerId="ADAL" clId="{D468C85D-6CEA-487A-A920-A94ED99E9DE8}" dt="2023-04-25T03:12:47.666" v="1183" actId="478"/>
          <ac:inkMkLst>
            <pc:docMk/>
            <pc:sldMk cId="570404203" sldId="333"/>
            <ac:inkMk id="9" creationId="{F0BA3B13-E404-FD1E-B42E-51F560B1262F}"/>
          </ac:inkMkLst>
        </pc:inkChg>
        <pc:inkChg chg="del">
          <ac:chgData name="Moore, Nathan T" userId="887a1a5b-96ad-4875-9623-d40f689bbd86" providerId="ADAL" clId="{D468C85D-6CEA-487A-A920-A94ED99E9DE8}" dt="2023-04-25T03:12:44.105" v="1181" actId="478"/>
          <ac:inkMkLst>
            <pc:docMk/>
            <pc:sldMk cId="570404203" sldId="333"/>
            <ac:inkMk id="10" creationId="{1352D595-C357-3632-1A4A-95E875AFC818}"/>
          </ac:inkMkLst>
        </pc:inkChg>
        <pc:inkChg chg="del">
          <ac:chgData name="Moore, Nathan T" userId="887a1a5b-96ad-4875-9623-d40f689bbd86" providerId="ADAL" clId="{D468C85D-6CEA-487A-A920-A94ED99E9DE8}" dt="2023-04-25T03:12:33.139" v="1175" actId="478"/>
          <ac:inkMkLst>
            <pc:docMk/>
            <pc:sldMk cId="570404203" sldId="333"/>
            <ac:inkMk id="22" creationId="{4E33ED03-B709-B665-B876-43680AA1287A}"/>
          </ac:inkMkLst>
        </pc:inkChg>
        <pc:inkChg chg="add del mod">
          <ac:chgData name="Moore, Nathan T" userId="887a1a5b-96ad-4875-9623-d40f689bbd86" providerId="ADAL" clId="{D468C85D-6CEA-487A-A920-A94ED99E9DE8}" dt="2023-04-25T03:12:42.018" v="1180" actId="478"/>
          <ac:inkMkLst>
            <pc:docMk/>
            <pc:sldMk cId="570404203" sldId="333"/>
            <ac:inkMk id="23" creationId="{0D5676AD-26BF-4014-CAE3-E743C8138BFB}"/>
          </ac:inkMkLst>
        </pc:inkChg>
        <pc:cxnChg chg="add mod">
          <ac:chgData name="Moore, Nathan T" userId="887a1a5b-96ad-4875-9623-d40f689bbd86" providerId="ADAL" clId="{D468C85D-6CEA-487A-A920-A94ED99E9DE8}" dt="2023-04-25T03:15:23.734" v="1236" actId="14100"/>
          <ac:cxnSpMkLst>
            <pc:docMk/>
            <pc:sldMk cId="570404203" sldId="333"/>
            <ac:cxnSpMk id="29" creationId="{1D84788C-77AC-A137-70D4-BDC57E2E1C43}"/>
          </ac:cxnSpMkLst>
        </pc:cxnChg>
        <pc:cxnChg chg="add mod">
          <ac:chgData name="Moore, Nathan T" userId="887a1a5b-96ad-4875-9623-d40f689bbd86" providerId="ADAL" clId="{D468C85D-6CEA-487A-A920-A94ED99E9DE8}" dt="2023-04-25T03:15:39.414" v="1241" actId="14100"/>
          <ac:cxnSpMkLst>
            <pc:docMk/>
            <pc:sldMk cId="570404203" sldId="333"/>
            <ac:cxnSpMk id="30" creationId="{3813C2FF-4766-E6F5-D44A-4F956BB2A0FC}"/>
          </ac:cxnSpMkLst>
        </pc:cxnChg>
        <pc:cxnChg chg="add mod">
          <ac:chgData name="Moore, Nathan T" userId="887a1a5b-96ad-4875-9623-d40f689bbd86" providerId="ADAL" clId="{D468C85D-6CEA-487A-A920-A94ED99E9DE8}" dt="2023-04-25T03:15:36.249" v="1240" actId="14100"/>
          <ac:cxnSpMkLst>
            <pc:docMk/>
            <pc:sldMk cId="570404203" sldId="333"/>
            <ac:cxnSpMk id="33" creationId="{D765A5B4-BF37-5903-D29E-5B09A9E65420}"/>
          </ac:cxnSpMkLst>
        </pc:cxnChg>
      </pc:sldChg>
      <pc:sldChg chg="modSp add mod">
        <pc:chgData name="Moore, Nathan T" userId="887a1a5b-96ad-4875-9623-d40f689bbd86" providerId="ADAL" clId="{D468C85D-6CEA-487A-A920-A94ED99E9DE8}" dt="2023-04-27T13:28:27.137" v="1495" actId="1076"/>
        <pc:sldMkLst>
          <pc:docMk/>
          <pc:sldMk cId="2635152764" sldId="334"/>
        </pc:sldMkLst>
        <pc:picChg chg="mod">
          <ac:chgData name="Moore, Nathan T" userId="887a1a5b-96ad-4875-9623-d40f689bbd86" providerId="ADAL" clId="{D468C85D-6CEA-487A-A920-A94ED99E9DE8}" dt="2023-04-27T13:28:27.137" v="1495" actId="1076"/>
          <ac:picMkLst>
            <pc:docMk/>
            <pc:sldMk cId="2635152764" sldId="334"/>
            <ac:picMk id="3" creationId="{6FBDE448-D6D0-E5D6-5234-8DD9498848DB}"/>
          </ac:picMkLst>
        </pc:picChg>
      </pc:sldChg>
      <pc:sldChg chg="addSp delSp modSp add mod">
        <pc:chgData name="Moore, Nathan T" userId="887a1a5b-96ad-4875-9623-d40f689bbd86" providerId="ADAL" clId="{D468C85D-6CEA-487A-A920-A94ED99E9DE8}" dt="2023-04-25T03:22:22.904" v="1359" actId="1076"/>
        <pc:sldMkLst>
          <pc:docMk/>
          <pc:sldMk cId="3228428492" sldId="335"/>
        </pc:sldMkLst>
        <pc:spChg chg="mod">
          <ac:chgData name="Moore, Nathan T" userId="887a1a5b-96ad-4875-9623-d40f689bbd86" providerId="ADAL" clId="{D468C85D-6CEA-487A-A920-A94ED99E9DE8}" dt="2023-04-25T03:21:42.151" v="1351" actId="14100"/>
          <ac:spMkLst>
            <pc:docMk/>
            <pc:sldMk cId="3228428492" sldId="335"/>
            <ac:spMk id="3" creationId="{8A885645-2951-42ED-AC95-E89F629F5517}"/>
          </ac:spMkLst>
        </pc:spChg>
        <pc:spChg chg="del mod">
          <ac:chgData name="Moore, Nathan T" userId="887a1a5b-96ad-4875-9623-d40f689bbd86" providerId="ADAL" clId="{D468C85D-6CEA-487A-A920-A94ED99E9DE8}" dt="2023-04-25T03:21:18.046" v="1346" actId="478"/>
          <ac:spMkLst>
            <pc:docMk/>
            <pc:sldMk cId="3228428492" sldId="335"/>
            <ac:spMk id="29" creationId="{34E53965-2BB2-9699-2B79-16E113616E31}"/>
          </ac:spMkLst>
        </pc:spChg>
        <pc:grpChg chg="del">
          <ac:chgData name="Moore, Nathan T" userId="887a1a5b-96ad-4875-9623-d40f689bbd86" providerId="ADAL" clId="{D468C85D-6CEA-487A-A920-A94ED99E9DE8}" dt="2023-04-25T03:20:40.772" v="1337" actId="478"/>
          <ac:grpSpMkLst>
            <pc:docMk/>
            <pc:sldMk cId="3228428492" sldId="335"/>
            <ac:grpSpMk id="6" creationId="{2FE569FA-6475-564C-BB92-DB4A6AB10F6C}"/>
          </ac:grpSpMkLst>
        </pc:grpChg>
        <pc:picChg chg="del">
          <ac:chgData name="Moore, Nathan T" userId="887a1a5b-96ad-4875-9623-d40f689bbd86" providerId="ADAL" clId="{D468C85D-6CEA-487A-A920-A94ED99E9DE8}" dt="2023-04-25T03:20:35.143" v="1335" actId="478"/>
          <ac:picMkLst>
            <pc:docMk/>
            <pc:sldMk cId="3228428492" sldId="335"/>
            <ac:picMk id="4" creationId="{42D7BD43-4AFC-C8B6-1C32-DE47EE8C4A8E}"/>
          </ac:picMkLst>
        </pc:picChg>
        <pc:picChg chg="del">
          <ac:chgData name="Moore, Nathan T" userId="887a1a5b-96ad-4875-9623-d40f689bbd86" providerId="ADAL" clId="{D468C85D-6CEA-487A-A920-A94ED99E9DE8}" dt="2023-04-25T03:20:36.600" v="1336" actId="478"/>
          <ac:picMkLst>
            <pc:docMk/>
            <pc:sldMk cId="3228428492" sldId="335"/>
            <ac:picMk id="5" creationId="{ECAE6BF3-8B3F-45DB-8F9D-6B73429F3087}"/>
          </ac:picMkLst>
        </pc:picChg>
        <pc:picChg chg="add mod">
          <ac:chgData name="Moore, Nathan T" userId="887a1a5b-96ad-4875-9623-d40f689bbd86" providerId="ADAL" clId="{D468C85D-6CEA-487A-A920-A94ED99E9DE8}" dt="2023-04-25T03:22:15.777" v="1357" actId="1076"/>
          <ac:picMkLst>
            <pc:docMk/>
            <pc:sldMk cId="3228428492" sldId="335"/>
            <ac:picMk id="30" creationId="{F1A8D8F7-DC00-BFA4-5545-070C8A325DEC}"/>
          </ac:picMkLst>
        </pc:picChg>
        <pc:picChg chg="add mod">
          <ac:chgData name="Moore, Nathan T" userId="887a1a5b-96ad-4875-9623-d40f689bbd86" providerId="ADAL" clId="{D468C85D-6CEA-487A-A920-A94ED99E9DE8}" dt="2023-04-25T03:22:09.927" v="1356" actId="1076"/>
          <ac:picMkLst>
            <pc:docMk/>
            <pc:sldMk cId="3228428492" sldId="335"/>
            <ac:picMk id="31" creationId="{49E4E4B3-F987-D93E-A9EF-641D081E50E3}"/>
          </ac:picMkLst>
        </pc:picChg>
        <pc:picChg chg="add mod">
          <ac:chgData name="Moore, Nathan T" userId="887a1a5b-96ad-4875-9623-d40f689bbd86" providerId="ADAL" clId="{D468C85D-6CEA-487A-A920-A94ED99E9DE8}" dt="2023-04-25T03:22:22.904" v="1359" actId="1076"/>
          <ac:picMkLst>
            <pc:docMk/>
            <pc:sldMk cId="3228428492" sldId="335"/>
            <ac:picMk id="32" creationId="{C5F8FE3B-F097-6C68-E6FC-04D65BA3C7B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3.864"/>
    </inkml:context>
    <inkml:brush xml:id="br0">
      <inkml:brushProperty name="width" value="0.05" units="cm"/>
      <inkml:brushProperty name="height" value="0.05" units="cm"/>
      <inkml:brushProperty name="color" value="#E71224"/>
    </inkml:brush>
  </inkml:definitions>
  <inkml:trace contextRef="#ctx0" brushRef="#br0">253 377 4881 0 0,'-1'-1'10923'0'0,"-6"-17"-7670"0"0,6 17-3252 0 0,-1-4 128 0 0,1 0 1 0 0,-1 0-1 0 0,1 0 1 0 0,0-1-1 0 0,0 1 1 0 0,0 0-1 0 0,1-1 1 0 0,0 1-1 0 0,0-1 1 0 0,0 1-1 0 0,1 0 1 0 0,0-1-1 0 0,0 1 1 0 0,2-7-1 0 0,6-6-268 0 0,0 0 0 0 0,0 1-1 0 0,2 0 1 0 0,0 1 0 0 0,1 1-1 0 0,1-1 1 0 0,0 2 0 0 0,1 0-1 0 0,0 0 1 0 0,1 2 0 0 0,28-20-1 0 0,-28 23-92 0 0,1 0-1 0 0,-1 0 1 0 0,1 1-1 0 0,1 1 0 0 0,-1 1 1 0 0,1 1-1 0 0,34-7 1 0 0,-45 11 152 0 0,1 0 1 0 0,-1 1 0 0 0,1 0-1 0 0,-1 0 1 0 0,1 0 0 0 0,-1 1 0 0 0,0 0-1 0 0,1 0 1 0 0,-1 1 0 0 0,0 0-1 0 0,0 0 1 0 0,0 0 0 0 0,0 1-1 0 0,0 0 1 0 0,8 5 0 0 0,-6-2-45 0 0,0 1 1 0 0,-1 0-1 0 0,0 0 1 0 0,0 0-1 0 0,-1 1 1 0 0,0 0-1 0 0,0 0 1 0 0,-1 0-1 0 0,6 12 1 0 0,0 6-40 0 0,-1 0 0 0 0,-1 1 0 0 0,-1 0 1 0 0,-2 0-1 0 0,0 0 0 0 0,1 36 0 0 0,-2-3 306 0 0,-3 1 0 0 0,-2 0 0 0 0,-3 0 0 0 0,-3 0 0 0 0,-2-1-1 0 0,-4 0 1 0 0,-1-1 0 0 0,-29 78 0 0 0,30-110-52 0 0,0 0 0 0 0,-2-1-1 0 0,-1 0 1 0 0,-1-2 0 0 0,-1 0 0 0 0,-1 0 0 0 0,-1-2 0 0 0,-1 0-1 0 0,0-2 1 0 0,-46 35 0 0 0,48-42 21 0 0,0-1 1 0 0,-2 0 0 0 0,1-2-1 0 0,-1 0 1 0 0,0-1-1 0 0,-1-1 1 0 0,0-1-1 0 0,-1-1 1 0 0,1-1-1 0 0,-1-1 1 0 0,0-1-1 0 0,0-1 1 0 0,0 0-1 0 0,0-2 1 0 0,-24-2-1 0 0,39 1-40 0 0,0 0-1 0 0,0 0 1 0 0,0-1-1 0 0,0 0 1 0 0,0 0 0 0 0,0 0-1 0 0,1-1 1 0 0,-1 0-1 0 0,1 0 1 0 0,0-1 0 0 0,0 0-1 0 0,0 0 1 0 0,0 0-1 0 0,1-1 1 0 0,-1 0-1 0 0,1 0 1 0 0,0 0 0 0 0,-7-11-1 0 0,8 9-96 0 0,1 0 1 0 0,-1 0-1 0 0,1-1 0 0 0,0 0 1 0 0,1 1-1 0 0,0-1 0 0 0,0 0 1 0 0,1 0-1 0 0,0 0 0 0 0,0 0 1 0 0,1 0-1 0 0,0 0 0 0 0,1 0 0 0 0,-1 0 1 0 0,1 0-1 0 0,4-12 0 0 0,-1 4-154 0 0,2 0 0 0 0,0 1-1 0 0,0 0 1 0 0,2 0-1 0 0,0 0 1 0 0,0 1 0 0 0,2 0-1 0 0,-1 1 1 0 0,2 0-1 0 0,0 1 1 0 0,0 0 0 0 0,1 0-1 0 0,1 1 1 0 0,0 1-1 0 0,0 0 1 0 0,27-14-1 0 0,-21 13 70 0 0,1 1 0 0 0,1 1-1 0 0,0 1 1 0 0,0 1 0 0 0,0 1-1 0 0,1 0 1 0 0,0 2 0 0 0,0 0-1 0 0,0 2 1 0 0,0 1-1 0 0,45 2 1 0 0,-53 1 26 0 0,0 0-1 0 0,-1 1 1 0 0,1 0-1 0 0,-1 2 1 0 0,1-1 0 0 0,-1 2-1 0 0,0-1 1 0 0,-1 2-1 0 0,0 0 1 0 0,0 0-1 0 0,0 1 1 0 0,-1 1 0 0 0,18 17-1 0 0,-13-9 115 0 0,0 2 0 0 0,-1 0-1 0 0,-1 0 1 0 0,-1 2 0 0 0,-1-1-1 0 0,-1 2 1 0 0,10 25 0 0 0,8 21-1252 0 0,-23-56 491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187"/>
    </inkml:context>
    <inkml:brush xml:id="br0">
      <inkml:brushProperty name="width" value="0.05" units="cm"/>
      <inkml:brushProperty name="height" value="0.05" units="cm"/>
      <inkml:brushProperty name="color" value="#E71224"/>
    </inkml:brush>
  </inkml:definitions>
  <inkml:trace contextRef="#ctx0" brushRef="#br0">434 173 13243 0 0,'0'0'1716'0'0,"-7"-2"715"0"0,-3 0-2606 0 0,1 0 1 0 0,0 1-1 0 0,-1 0 0 0 0,1 0 0 0 0,-1 1 0 0 0,1 0 0 0 0,-1 1 0 0 0,1 0 0 0 0,-1 1 0 0 0,1 0 0 0 0,0 0 0 0 0,0 1 0 0 0,0 0 1 0 0,0 0-1 0 0,0 1 0 0 0,0 0 0 0 0,1 1 0 0 0,0 0 0 0 0,0 0 0 0 0,1 1 0 0 0,-1 0 0 0 0,1 0 0 0 0,0 1 0 0 0,-9 12 0 0 0,-23 25-459 0 0,-48 74 0 0 0,77-102 583 0 0,0 1 0 0 0,1 0 1 0 0,0 0-1 0 0,2 1 0 0 0,0 0 0 0 0,1 1 0 0 0,1-1 1 0 0,-5 32-1 0 0,10-47-58 0 0,-1 1 1 0 0,1-1 0 0 0,0 1-1 0 0,0-1 1 0 0,0 1 0 0 0,1-1-1 0 0,-1 1 1 0 0,1-1 0 0 0,0 1-1 0 0,0-1 1 0 0,0 0-1 0 0,0 1 1 0 0,1-1 0 0 0,-1 0-1 0 0,1 0 1 0 0,0 0 0 0 0,0 0-1 0 0,0 0 1 0 0,4 4 0 0 0,-3-4 146 0 0,1 0 0 0 0,0 0 0 0 0,0-1 1 0 0,0 0-1 0 0,1 0 0 0 0,-1 0 1 0 0,0 0-1 0 0,1 0 0 0 0,-1-1 0 0 0,1 0 1 0 0,0 0-1 0 0,8 1 0 0 0,6-2 505 0 0,-1 0-1 0 0,0-1 0 0 0,0-1 0 0 0,0-1 0 0 0,0 0 0 0 0,25-8 1 0 0,-8 0-51 0 0,-1-1 1 0 0,0-2 0 0 0,-1-1-1 0 0,0-2 1 0 0,-1-1 0 0 0,39-30-1 0 0,-57 37-285 0 0,-1 0-1 0 0,0 0 0 0 0,-1-2 1 0 0,-1 1-1 0 0,0-2 0 0 0,0 1 0 0 0,-1-2 1 0 0,-1 1-1 0 0,-1-1 0 0 0,0-1 1 0 0,0 1-1 0 0,-2-1 0 0 0,0 0 0 0 0,-1-1 1 0 0,5-26-1 0 0,-7 26-115 0 0,-2-1 0 0 0,0 1 0 0 0,0 0 0 0 0,-2-1 1 0 0,0 1-1 0 0,-1-1 0 0 0,-1 1 0 0 0,-9-33 0 0 0,10 45-214 0 0,0-1 0 0 0,0 0 0 0 0,0 1 0 0 0,-1 0 0 0 0,0-1 0 0 0,0 1 0 0 0,-1 0 0 0 0,1 1 1 0 0,-1-1-1 0 0,0 1 0 0 0,0-1 0 0 0,-1 1 0 0 0,1 0 0 0 0,-1 1 0 0 0,0-1 0 0 0,0 1 0 0 0,0 0 0 0 0,-1 0 0 0 0,1 0 0 0 0,-1 1 0 0 0,1 0 0 0 0,-1 0 0 0 0,0 1 0 0 0,0-1 0 0 0,0 1 0 0 0,1 0 0 0 0,-1 1 0 0 0,0 0 0 0 0,-10 0 0 0 0,9 0-668 0 0,1 1-1 0 0,-1-1 0 0 0,0 2 1 0 0,0-1-1 0 0,1 1 1 0 0,-1 0-1 0 0,1 0 0 0 0,0 0 1 0 0,-12 7-1 0 0,11-2-1597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544"/>
    </inkml:context>
    <inkml:brush xml:id="br0">
      <inkml:brushProperty name="width" value="0.05" units="cm"/>
      <inkml:brushProperty name="height" value="0.05" units="cm"/>
      <inkml:brushProperty name="color" value="#E71224"/>
    </inkml:brush>
  </inkml:definitions>
  <inkml:trace contextRef="#ctx0" brushRef="#br0">270 208 2104 0 0,'35'-2'1071'0'0,"5"4"12016"0"0,-40-2-13023 0 0,0 0 0 0 0,0 0 1 0 0,0 0-1 0 0,0 0 1 0 0,0 0-1 0 0,1 0 0 0 0,-1 0 1 0 0,0 0-1 0 0,0 0 0 0 0,0 0 1 0 0,0 0-1 0 0,0 0 1 0 0,0 0-1 0 0,0 0 0 0 0,-19 7-175 0 0,-1-1-114 0 0,1 1 1 0 0,-1 1 0 0 0,1 1-1 0 0,0 1 1 0 0,1 0 0 0 0,0 1-1 0 0,1 1 1 0 0,0 1 0 0 0,1 0 0 0 0,1 1-1 0 0,0 1 1 0 0,1 0 0 0 0,0 1-1 0 0,1 1 1 0 0,1 0 0 0 0,1 0-1 0 0,0 1 1 0 0,1 1 0 0 0,-11 30-1 0 0,19-44 138 0 0,1 0-1 0 0,-1 0 0 0 0,1 0 0 0 0,0 0 0 0 0,1 0 0 0 0,-1 0 0 0 0,1 1 1 0 0,0-1-1 0 0,1 0 0 0 0,-1 0 0 0 0,1 0 0 0 0,0 0 0 0 0,0 0 0 0 0,0 0 1 0 0,1 0-1 0 0,0 0 0 0 0,0 0 0 0 0,0-1 0 0 0,0 1 0 0 0,5 6 0 0 0,-2-6 79 0 0,0 1-1 0 0,0-1 0 0 0,1 0 0 0 0,-1-1 0 0 0,1 1 0 0 0,0-1 0 0 0,0 0 0 0 0,0 0 1 0 0,1-1-1 0 0,-1 0 0 0 0,1 0 0 0 0,0 0 0 0 0,14 2 0 0 0,3 0 531 0 0,1-1-1 0 0,-1-1 0 0 0,1-1 1 0 0,0-1-1 0 0,0-2 1 0 0,0 0-1 0 0,48-10 0 0 0,-59 8-208 0 0,-1 0 0 0 0,1 0-1 0 0,-1-2 1 0 0,0 0 0 0 0,-1 0-1 0 0,1-1 1 0 0,-1-1 0 0 0,0 0 0 0 0,-1-1-1 0 0,1 0 1 0 0,-1 0 0 0 0,-1-1-1 0 0,0-1 1 0 0,0 0 0 0 0,15-20-1 0 0,-19 19-172 0 0,-1 0-1 0 0,0 0 0 0 0,0-1 0 0 0,-1 0 1 0 0,0 1-1 0 0,-1-1 0 0 0,-1-1 1 0 0,0 1-1 0 0,0 0 0 0 0,-1-1 0 0 0,-1 1 1 0 0,0 0-1 0 0,-1-1 0 0 0,-3-22 1 0 0,-4-1-343 0 0,-1 0 1 0 0,-1 0 0 0 0,-26-56 0 0 0,20 57-1017 0 0,-34-54-1 0 0,30 59 304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870"/>
    </inkml:context>
    <inkml:brush xml:id="br0">
      <inkml:brushProperty name="width" value="0.05" units="cm"/>
      <inkml:brushProperty name="height" value="0.05" units="cm"/>
      <inkml:brushProperty name="color" value="#E71224"/>
    </inkml:brush>
  </inkml:definitions>
  <inkml:trace contextRef="#ctx0" brushRef="#br0">1 0 1840 0 0,'0'0'136'0'0,"0"3"-1912"0"0,0-1 1592 0 0,0-1 184 0 0,9 32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9.384"/>
    </inkml:context>
    <inkml:brush xml:id="br0">
      <inkml:brushProperty name="width" value="0.05" units="cm"/>
      <inkml:brushProperty name="height" value="0.05" units="cm"/>
      <inkml:brushProperty name="color" value="#E71224"/>
    </inkml:brush>
  </inkml:definitions>
  <inkml:trace contextRef="#ctx0" brushRef="#br0">1 218 824 0 0,'-1'-4'14067'0'0,"1"-5"-7244"0"0,2-5-5008 0 0,3-21-5024 0 0,-3 26 5054 0 0,2 0-2041 0 0,0 0-1 0 0,0 0 1 0 0,1 0 0 0 0,0 0 0 0 0,0 1 0 0 0,1 0-1 0 0,0 0 1 0 0,1 0 0 0 0,-1 1 0 0 0,2 0 0 0 0,-1 0 0 0 0,1 1-1 0 0,0 0 1 0 0,0 0 0 0 0,0 1 0 0 0,15-7 0 0 0,-19 10 95 0 0,1-1 0 0 0,1 2 1 0 0,-1-1-1 0 0,0 0 1 0 0,0 1-1 0 0,1 0 0 0 0,-1 0 1 0 0,1 1-1 0 0,-1-1 1 0 0,1 1-1 0 0,-1 0 0 0 0,1 1 1 0 0,-1-1-1 0 0,0 1 0 0 0,1 0 1 0 0,-1 1-1 0 0,0-1 1 0 0,0 1-1 0 0,1 0 0 0 0,-1 0 1 0 0,-1 1-1 0 0,1-1 1 0 0,0 1-1 0 0,-1 0 0 0 0,1 1 1 0 0,-1-1-1 0 0,0 1 0 0 0,0 0 1 0 0,0 0-1 0 0,-1 0 1 0 0,5 6-1 0 0,-2-1-37 0 0,0 0-1 0 0,-1 0 1 0 0,0 1 0 0 0,0-1 0 0 0,-1 1-1 0 0,-1 0 1 0 0,0 0 0 0 0,0 0-1 0 0,-1 0 1 0 0,0 1 0 0 0,0-1 0 0 0,-1 23 5774 0 0,0-41-3988 0 0,5-6-1607 0 0,0 0-1 0 0,1 0 1 0 0,0 0-1 0 0,1 1 1 0 0,0 0-1 0 0,14-15 1 0 0,-16 20-184 0 0,0 0 0 0 0,1 1 1 0 0,0 0-1 0 0,1 1 0 0 0,-1-1 1 0 0,1 1-1 0 0,0 1 0 0 0,1 0 1 0 0,-1 0-1 0 0,1 0 1 0 0,14-4-1 0 0,-21 8 98 0 0,-1 1 0 0 0,1-1-1 0 0,0 1 1 0 0,0 0 0 0 0,0 0 0 0 0,0 0 0 0 0,0 0 0 0 0,0 0 0 0 0,0 0-1 0 0,0 0 1 0 0,0 0 0 0 0,0 1 0 0 0,0-1 0 0 0,-1 1 0 0 0,1 0 0 0 0,0-1-1 0 0,0 1 1 0 0,-1 0 0 0 0,1 0 0 0 0,3 2 0 0 0,-3 0-57 0 0,1-1 1 0 0,-1 1 0 0 0,1 0-1 0 0,-1 0 1 0 0,0 0 0 0 0,0 0-1 0 0,-1 0 1 0 0,1 0-1 0 0,-1 1 1 0 0,2 5 0 0 0,1 3-132 0 0,-1 0 0 0 0,-1 0 0 0 0,-1 1 0 0 0,1-1 0 0 0,-2 20 0 0 0,-4 20 11 0 0,1-36 3 0 0,2 1-1 0 0,0-1 0 0 0,1 1 1 0 0,3 23-1 0 0,-3-38 64 0 0,0-1-1 0 0,0 0 1 0 0,1 0 0 0 0,-1 1-1 0 0,0-1 1 0 0,1 0 0 0 0,-1 0-1 0 0,1 0 1 0 0,-1 0 0 0 0,1 1-1 0 0,0-1 1 0 0,-1 0 0 0 0,1 0-1 0 0,0 0 1 0 0,0 0 0 0 0,0-1-1 0 0,0 1 1 0 0,0 0 0 0 0,0 0-1 0 0,0 0 1 0 0,0-1 0 0 0,0 1-1 0 0,0 0 1 0 0,0-1 0 0 0,0 1-1 0 0,2 0 1 0 0,11 1-2015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20.024"/>
    </inkml:context>
    <inkml:brush xml:id="br0">
      <inkml:brushProperty name="width" value="0.05" units="cm"/>
      <inkml:brushProperty name="height" value="0.05" units="cm"/>
      <inkml:brushProperty name="color" value="#E71224"/>
    </inkml:brush>
  </inkml:definitions>
  <inkml:trace contextRef="#ctx0" brushRef="#br0">0 109 18276 0 0,'7'-18'3959'0'0,"-5"14"-3978"0"0,1 1 0 0 0,0 0-1 0 0,1 0 1 0 0,-1 1-1 0 0,0-1 1 0 0,1 1 0 0 0,-1 0-1 0 0,1-1 1 0 0,0 1-1 0 0,4-1 1 0 0,20-9-66 0 0,0 2 1 0 0,1 0-1 0 0,0 2 1 0 0,1 2-1 0 0,-1 0 0 0 0,1 2 1 0 0,0 1-1 0 0,0 2 0 0 0,1 0 1 0 0,43 7-1 0 0,-71-6 29 0 0,0 0-1 0 0,0 1 1 0 0,0-1-1 0 0,0 1 1 0 0,0 0-1 0 0,-1 0 1 0 0,1 0-1 0 0,0 0 1 0 0,0 0-1 0 0,-1 1 1 0 0,1-1-1 0 0,-1 1 1 0 0,0 0-1 0 0,1 0 1 0 0,-1 0-1 0 0,0 0 1 0 0,0 0-1 0 0,0 0 1 0 0,0 0-1 0 0,2 5 1 0 0,-3-5-46 0 0,-1 1 1 0 0,1 0 0 0 0,-1-1 0 0 0,1 1 0 0 0,-1 0-1 0 0,0 0 1 0 0,0 0 0 0 0,0-1 0 0 0,0 1 0 0 0,-1 0-1 0 0,1 0 1 0 0,-1-1 0 0 0,0 1 0 0 0,0 0 0 0 0,1-1 0 0 0,-2 1-1 0 0,1-1 1 0 0,0 1 0 0 0,-1-1 0 0 0,1 1 0 0 0,-3 2-1 0 0,-13 17-287 0 0,-1 0-1 0 0,-30 28 0 0 0,-19 23 238 0 0,60-64 131 0 0,0 0 0 0 0,1 1 0 0 0,0 0 0 0 0,0 0 0 0 0,1 1 0 0 0,-5 15 0 0 0,9-24-22 0 0,1 0-1 0 0,-1 0 1 0 0,1-1 0 0 0,-1 1-1 0 0,1 0 1 0 0,0 0-1 0 0,0 0 1 0 0,0 0-1 0 0,0 0 1 0 0,0 0 0 0 0,0 0-1 0 0,0 0 1 0 0,1 0-1 0 0,-1-1 1 0 0,1 1 0 0 0,-1 0-1 0 0,1 0 1 0 0,0 0-1 0 0,0-1 1 0 0,0 1 0 0 0,2 3-1 0 0,-1-3 21 0 0,1 0 0 0 0,-1 1 0 0 0,1-1 0 0 0,0 0-1 0 0,0-1 1 0 0,-1 1 0 0 0,1 0 0 0 0,0-1 0 0 0,1 1 0 0 0,-1-1-1 0 0,5 1 1 0 0,10 2 277 0 0,-1-2 0 0 0,0 0 1 0 0,33-1-1 0 0,-45-1-115 0 0,64-3 1086 0 0,122-22 1 0 0,-78 7-759 0 0,-79 14-267 0 0,-34 4-119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186"/>
    </inkml:context>
    <inkml:brush xml:id="br0">
      <inkml:brushProperty name="width" value="0.05" units="cm"/>
      <inkml:brushProperty name="height" value="0.05" units="cm"/>
      <inkml:brushProperty name="color" value="#E71224"/>
    </inkml:brush>
  </inkml:definitions>
  <inkml:trace contextRef="#ctx0" brushRef="#br0">35 70 9106 0 0,'-1'0'98'0'0,"-1"-1"1"0"0,1 0-1 0 0,0 1 1 0 0,0-1-1 0 0,0 0 1 0 0,0 0-1 0 0,0 0 0 0 0,0 0 1 0 0,0 0-1 0 0,1 0 1 0 0,-1 0-1 0 0,0 0 0 0 0,0 0 1 0 0,1 0-1 0 0,-1 0 1 0 0,1-1-1 0 0,-1 1 1 0 0,1 0-1 0 0,-1 0 0 0 0,1-1 1 0 0,0 1-1 0 0,0 0 1 0 0,0-1-1 0 0,0 1 1 0 0,0 0-1 0 0,0-1 0 0 0,0 1 1 0 0,0 0-1 0 0,1-3 1 0 0,-1 3 15 0 0,0-1 0 0 0,0 0 0 0 0,0 0 0 0 0,0 1 0 0 0,0-1 1 0 0,0 0-1 0 0,0 1 0 0 0,0-1 0 0 0,0 0 0 0 0,-1 1 0 0 0,1-1 1 0 0,-1 0-1 0 0,1 1 0 0 0,-1-1 0 0 0,0 1 0 0 0,0-1 0 0 0,0 1 0 0 0,0-1 1 0 0,-1-1-1 0 0,2 3-70 0 0,0 0 1 0 0,0 0-1 0 0,0 1 0 0 0,0-1 1 0 0,0 0-1 0 0,0 0 1 0 0,0 0-1 0 0,0 1 1 0 0,0-1-1 0 0,0 0 1 0 0,0 0-1 0 0,0 0 0 0 0,-1 1 1 0 0,1-1-1 0 0,0 0 1 0 0,0 0-1 0 0,0 0 1 0 0,0 1-1 0 0,0-1 0 0 0,0 0 1 0 0,0 0-1 0 0,-1 0 1 0 0,1 0-1 0 0,0 1 1 0 0,0-1-1 0 0,0 0 1 0 0,0 0-1 0 0,-1 0 0 0 0,1 0 1 0 0,0 0-1 0 0,0 0 1 0 0,0 1-1 0 0,-1-1 1 0 0,1 0-1 0 0,0 0 0 0 0,0 0 1 0 0,0 0-1 0 0,-1 0 1 0 0,1 0-1 0 0,0 0 1 0 0,0 0-1 0 0,-1 0 1 0 0,1 0-1 0 0,0 0 0 0 0,0 0 1 0 0,0 0-1 0 0,-1 0 1 0 0,1 0-1 0 0,0-1 1 0 0,0 1-1 0 0,0 0 0 0 0,-1 0 1 0 0,1 0-1 0 0,0 0 1 0 0,0 0-1 0 0,0 0 1 0 0,-1 0-1 0 0,1-1 1 0 0,0 1-1 0 0,0 0 0 0 0,0 0 1 0 0,0 0-1 0 0,0 0 1 0 0,0-1-1 0 0,-1 1 1 0 0,1 21-504 0 0,0-18 689 0 0,0 5-219 0 0,14 23-2397 0 0,-5-15 2165 0 0,34 94 196 0 0,-25-58 239 0 0,3-1-1 0 0,2 0 1 0 0,50 80-1 0 0,-66-123-364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655"/>
    </inkml:context>
    <inkml:brush xml:id="br0">
      <inkml:brushProperty name="width" value="0.05" units="cm"/>
      <inkml:brushProperty name="height" value="0.05" units="cm"/>
      <inkml:brushProperty name="color" value="#E71224"/>
    </inkml:brush>
  </inkml:definitions>
  <inkml:trace contextRef="#ctx0" brushRef="#br0">22 3 10898 0 0,'0'0'3716'0'0,"-1"0"-3627"0"0,1 0 0 0 0,0 0 0 0 0,-1 0 0 0 0,1 0 0 0 0,-1 0 0 0 0,1 0 0 0 0,0 0 0 0 0,-1 0 0 0 0,1 0 0 0 0,-1 0 0 0 0,1 0 0 0 0,0 0 0 0 0,-1 0 0 0 0,1 1 0 0 0,0-1 0 0 0,-1 0 0 0 0,1 0 0 0 0,0 0 0 0 0,-1 1 0 0 0,1-1 0 0 0,0 0 0 0 0,-1 0 0 0 0,1 1 0 0 0,0-1 0 0 0,0 0 0 0 0,-1 1 0 0 0,1-1 0 0 0,0 0 0 0 0,0 1 0 0 0,0-1 0 0 0,0 1 0 0 0,-1-1 0 0 0,1 1 0 0 0,-2 6-206 0 0,0-1-1 0 0,0 1 1 0 0,0 0 0 0 0,1 0 0 0 0,0 0 0 0 0,0 0-1 0 0,1 0 1 0 0,0 0 0 0 0,2 13 0 0 0,14 74-698 0 0,-7-53 733 0 0,-9-36 61 0 0,6 27-77 0 0,1 0 1 0 0,14 39-1 0 0,-19-64-3 0 0,1 0 0 0 0,0 0 0 0 0,0 0 0 0 0,1 0 0 0 0,0 0 0 0 0,0 0 0 0 0,1-1 0 0 0,-1 0 0 0 0,2 0 0 0 0,-1 0 0 0 0,0-1 0 0 0,1 0 0 0 0,0 0 1 0 0,0 0-1 0 0,10 5 0 0 0,-11-7 3 0 0,-1-1 1 0 0,1-1-1 0 0,-1 1 1 0 0,1-1-1 0 0,-1 1 1 0 0,1-1-1 0 0,0-1 1 0 0,0 1-1 0 0,0-1 1 0 0,0 0-1 0 0,-1 0 1 0 0,1 0-1 0 0,0 0 1 0 0,0-1-1 0 0,0 0 1 0 0,7-2-1 0 0,-6 0 67 0 0,-1 1-1 0 0,1-1 1 0 0,-1 0-1 0 0,0-1 1 0 0,0 1-1 0 0,0-1 1 0 0,0 0-1 0 0,0-1 1 0 0,-1 1-1 0 0,0-1 1 0 0,6-7-1 0 0,-2 0 211 0 0,-1 1 1 0 0,-1-1-1 0 0,0-1 0 0 0,0 1 0 0 0,-1-1 0 0 0,-1 0 1 0 0,0-1-1 0 0,0 1 0 0 0,-2-1 0 0 0,3-25 1 0 0,-5 27 174 0 0,0-1 0 0 0,0 1 0 0 0,-2-1 0 0 0,1 1 0 0 0,-1-1 0 0 0,-1 1-1 0 0,0 0 1 0 0,-1 0 0 0 0,-1 0 0 0 0,-9-20 0 0 0,9 25-144 0 0,0 0 0 0 0,0 0 0 0 0,-1 0 0 0 0,1 1-1 0 0,-1 0 1 0 0,-1 0 0 0 0,1 0 0 0 0,-1 1 0 0 0,0 0-1 0 0,0 0 1 0 0,-1 1 0 0 0,0-1 0 0 0,1 2-1 0 0,-1-1 1 0 0,0 1 0 0 0,-14-3 0 0 0,11 3-154 0 0,-1 0 1 0 0,0 1-1 0 0,1 0 1 0 0,-1 1-1 0 0,0 0 1 0 0,0 1-1 0 0,0 0 1 0 0,0 1-1 0 0,1 0 1 0 0,-20 5-1 0 0,31-6-128 0 0,-1 0-1 0 0,1 0 1 0 0,-1 0-1 0 0,1 0 1 0 0,-1 0-1 0 0,1 1 1 0 0,-1-1-1 0 0,1 0 1 0 0,-1 0-1 0 0,1 0 1 0 0,-1 1 0 0 0,1-1-1 0 0,-1 0 1 0 0,1 0-1 0 0,0 1 1 0 0,-1-1-1 0 0,1 1 1 0 0,-1-1-1 0 0,1 0 1 0 0,0 1-1 0 0,-1-1 1 0 0,1 1-1 0 0,0-1 1 0 0,0 0-1 0 0,-1 1 1 0 0,1-1-1 0 0,0 1 1 0 0,0-1-1 0 0,0 1 1 0 0,0-1-1 0 0,0 1 1 0 0,-1-1-1 0 0,1 1 1 0 0,0-1-1 0 0,0 1 1 0 0,0 0-1 0 0,0-1 1 0 0,0 1-1 0 0,1-1 1 0 0,-1 1 0 0 0,0-1-1 0 0,0 1 1 0 0,0-1-1 0 0,0 1 1 0 0,0-1-1 0 0,1 1 1 0 0,-1-1-1 0 0,0 0 1 0 0,1 1-1 0 0,-1-1 1 0 0,0 1-1 0 0,1-1 1 0 0,-1 0-1 0 0,0 1 1 0 0,1-1-1 0 0,-1 1 1 0 0,1-1-1 0 0,-1 0 1 0 0,1 1-1 0 0,2 1-421 0 0,-1 0 0 0 0,1-1-1 0 0,0 1 1 0 0,-1 0 0 0 0,1-1-1 0 0,0 0 1 0 0,0 0 0 0 0,6 2-1 0 0,1-2-547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065"/>
    </inkml:context>
    <inkml:brush xml:id="br0">
      <inkml:brushProperty name="width" value="0.05" units="cm"/>
      <inkml:brushProperty name="height" value="0.05" units="cm"/>
      <inkml:brushProperty name="color" value="#E71224"/>
    </inkml:brush>
  </inkml:definitions>
  <inkml:trace contextRef="#ctx0" brushRef="#br0">54 192 8914 0 0,'-15'-30'4477'0'0,"5"12"2879"0"0,9 18-7336 0 0,1 0-1 0 0,0 0 0 0 0,-1 0 1 0 0,1 0-1 0 0,0 0 1 0 0,0 0-1 0 0,-1 0 0 0 0,1 0 1 0 0,0 0-1 0 0,-1 0 1 0 0,1 0-1 0 0,0 0 1 0 0,-1 0-1 0 0,1 0 0 0 0,0 0 1 0 0,0 0-1 0 0,-1 0 1 0 0,1 0-1 0 0,0 1 1 0 0,-1-1-1 0 0,1 0 0 0 0,0 0 1 0 0,0 0-1 0 0,-1 0 1 0 0,1 1-1 0 0,0-1 1 0 0,0 0-1 0 0,0 0 0 0 0,-1 1 1 0 0,1-1-1 0 0,0 0 1 0 0,0 0-1 0 0,0 1 0 0 0,0-1 1 0 0,0 0-1 0 0,-1 0 1 0 0,1 1-1 0 0,0 0 1 0 0,-3 6-143 0 0,0 1 1 0 0,0 0-1 0 0,0 0 1 0 0,1 0-1 0 0,0 1 1 0 0,1-1-1 0 0,0 1 0 0 0,0-1 1 0 0,1 0-1 0 0,0 1 1 0 0,1-1-1 0 0,0 1 1 0 0,0-1-1 0 0,0 1 1 0 0,5 12-1 0 0,0-3-12 0 0,0 0-1 0 0,0-1 1 0 0,2 1-1 0 0,0-2 1 0 0,1 1-1 0 0,15 20 1 0 0,-20-33 58 0 0,0 1 0 0 0,0 0-1 0 0,0-1 1 0 0,1 0 0 0 0,-1 0 0 0 0,1 0 0 0 0,0-1 0 0 0,0 1 0 0 0,0-1-1 0 0,1 0 1 0 0,7 2 0 0 0,-10-4 31 0 0,-1 0 1 0 0,1 0-1 0 0,-1-1 0 0 0,1 1 0 0 0,0-1 1 0 0,-1 0-1 0 0,1 1 0 0 0,0-1 0 0 0,-1 0 0 0 0,1-1 1 0 0,0 1-1 0 0,-1 0 0 0 0,1-1 0 0 0,-1 0 1 0 0,1 1-1 0 0,-1-1 0 0 0,1 0 0 0 0,-1 0 1 0 0,1-1-1 0 0,-1 1 0 0 0,0 0 0 0 0,0-1 1 0 0,0 0-1 0 0,1 1 0 0 0,-1-1 0 0 0,-1 0 1 0 0,5-4-1 0 0,-1-2 95 0 0,0-1-1 0 0,0 0 1 0 0,0 0 0 0 0,-1-1 0 0 0,-1 1 0 0 0,1-1-1 0 0,-1 0 1 0 0,-1 1 0 0 0,0-1 0 0 0,1-15 0 0 0,-1 3 289 0 0,-1 0-1 0 0,-2 0 1 0 0,-4-39 0 0 0,2 44-97 0 0,0 0 0 0 0,-2 0 0 0 0,0 0 0 0 0,-1 1-1 0 0,-1 0 1 0 0,0 0 0 0 0,-10-15 0 0 0,13 24-100 0 0,0 1 0 0 0,-1 0-1 0 0,0 1 1 0 0,0-1 0 0 0,0 1 0 0 0,0 0 0 0 0,-1 0-1 0 0,-9-6 1 0 0,11 9-37 0 0,0 0 0 0 0,0 0-1 0 0,0 0 1 0 0,-1 0 0 0 0,1 1-1 0 0,-1 0 1 0 0,1 0 0 0 0,-1 0-1 0 0,1 0 1 0 0,-1 1 0 0 0,1 0-1 0 0,-1 0 1 0 0,0 0 0 0 0,-7 1-1 0 0,10-1-178 0 0,0 1-1 0 0,0-1 1 0 0,0 1 0 0 0,0 0-1 0 0,1-1 1 0 0,-1 1-1 0 0,0 0 1 0 0,0 0 0 0 0,1 0-1 0 0,-1 0 1 0 0,0 0-1 0 0,1 0 1 0 0,-1 1 0 0 0,1-1-1 0 0,-1 0 1 0 0,1 1-1 0 0,0-1 1 0 0,0 1 0 0 0,0 0-1 0 0,0-1 1 0 0,0 1-1 0 0,0 0 1 0 0,0 0 0 0 0,0-1-1 0 0,1 1 1 0 0,-1 0-1 0 0,1 0 1 0 0,-1 0 0 0 0,1 0-1 0 0,0 0 1 0 0,0 0-1 0 0,0 0 1 0 0,0 0 0 0 0,0 0-1 0 0,0 0 1 0 0,1 4-1 0 0,0 1-522 0 0,1 0 0 0 0,-1 0 0 0 0,1 0 0 0 0,1 0 0 0 0,-1 0 0 0 0,1 0 0 0 0,1-1 0 0 0,7 12 0 0 0,3 0-485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837"/>
    </inkml:context>
    <inkml:brush xml:id="br0">
      <inkml:brushProperty name="width" value="0.05" units="cm"/>
      <inkml:brushProperty name="height" value="0.05" units="cm"/>
      <inkml:brushProperty name="color" value="#E71224"/>
    </inkml:brush>
  </inkml:definitions>
  <inkml:trace contextRef="#ctx0" brushRef="#br0">1 431 16115 0 0,'0'0'1030'0'0,"1"11"-2224"0"0,6 19 698 0 0,22 57-1 0 0,4 13 1822 0 0,-44-146 2348 0 0,-6-47-2758 0 0,13 73-1035 0 0,2-1-1 0 0,1 1 0 0 0,0-1 0 0 0,2 1 0 0 0,0-1 0 0 0,5-20 1 0 0,-6 39 62 0 0,0-1 1 0 0,1 1 0 0 0,-1-1-1 0 0,1 1 1 0 0,0-1 0 0 0,0 1-1 0 0,0 0 1 0 0,0-1 0 0 0,0 1-1 0 0,1 0 1 0 0,-1 0 0 0 0,1 0-1 0 0,-1 0 1 0 0,1 0 0 0 0,0 0-1 0 0,0 0 1 0 0,0 1 0 0 0,0-1-1 0 0,0 1 1 0 0,0-1 0 0 0,0 1-1 0 0,0 0 1 0 0,1 0 0 0 0,-1 0-1 0 0,0 0 1 0 0,6-1 0 0 0,-4 2 4 0 0,0 0 1 0 0,0 0 0 0 0,0 0 0 0 0,0 1 0 0 0,0 0-1 0 0,0 0 1 0 0,0 0 0 0 0,0 0 0 0 0,0 0 0 0 0,0 1 0 0 0,0 0-1 0 0,-1 0 1 0 0,1 0 0 0 0,-1 0 0 0 0,1 0 0 0 0,3 5-1 0 0,2 1 104 0 0,0 1-1 0 0,-1 0 1 0 0,0 0-1 0 0,8 14 0 0 0,20 21 1635 0 0,-36-49-1414 0 0,-16-129 202 0 0,8 77-462 0 0,-2-74-1 0 0,9 75 72 0 0,1 55-89 0 0,2 1-445 0 0,1 1 433 0 0,-1-1 0 0 0,1 1-1 0 0,0 0 1 0 0,-1-1-1 0 0,1 1 1 0 0,-1 0-1 0 0,0 1 1 0 0,1-1-1 0 0,-1 0 1 0 0,0 1-1 0 0,0-1 1 0 0,0 1-1 0 0,0 0 1 0 0,0 0 0 0 0,0 0-1 0 0,0 0 1 0 0,2 4-1 0 0,29 49-455 0 0,-17-27 365 0 0,-11-20 91 0 0,1 1 0 0 0,0-1-1 0 0,0 1 1 0 0,1-2 0 0 0,0 1 0 0 0,0-1 0 0 0,17 13-1 0 0,-21-18 13 0 0,1 0 0 0 0,0-1 0 0 0,-1 1 0 0 0,1-1 0 0 0,0 1 0 0 0,0-1 0 0 0,0 0 0 0 0,0-1 0 0 0,0 1 0 0 0,0-1 0 0 0,0 0 0 0 0,0 0 1 0 0,0 0-1 0 0,0 0 0 0 0,0 0 0 0 0,0-1 0 0 0,0 0 0 0 0,-1 0 0 0 0,1 0 0 0 0,0 0 0 0 0,0-1 0 0 0,-1 0 0 0 0,7-3 0 0 0,8-6-5 0 0,0-2 1 0 0,-1 0 0 0 0,0-1 0 0 0,-1 0 0 0 0,18-22-1 0 0,-16 16 1 0 0,2 1-1 0 0,36-27 0 0 0,-47 39-402 0 0,1 1 0 0 0,0 0 1 0 0,1 0-1 0 0,-1 1 0 0 0,1 1 0 0 0,0 0 1 0 0,17-4-1 0 0,-16 6 315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1.933"/>
    </inkml:context>
    <inkml:brush xml:id="br0">
      <inkml:brushProperty name="width" value="0.05" units="cm"/>
      <inkml:brushProperty name="height" value="0.05" units="cm"/>
      <inkml:brushProperty name="color" value="#E71224"/>
    </inkml:brush>
  </inkml:definitions>
  <inkml:trace contextRef="#ctx0" brushRef="#br0">7 1 3241 0 0,'0'0'5982'0'0,"-6"-1"-873"0"0,6 1-5098 0 0,0 0-1 0 0,0 0 0 0 0,0 1 1 0 0,0-1-1 0 0,0 0 0 0 0,0 0 0 0 0,0 0 1 0 0,0 0-1 0 0,0 0 0 0 0,0 0 1 0 0,0 0-1 0 0,0 0 0 0 0,0 0 1 0 0,0 0-1 0 0,0 0 0 0 0,0 0 1 0 0,0 1-1 0 0,0-1 0 0 0,0 0 1 0 0,0 0-1 0 0,0 0 0 0 0,0 0 1 0 0,0 0-1 0 0,0 0 0 0 0,0 0 1 0 0,0 0-1 0 0,0 0 0 0 0,0 0 1 0 0,0 0-1 0 0,0 0 0 0 0,0 0 1 0 0,0 1-1 0 0,0-1 0 0 0,0 0 1 0 0,0 0-1 0 0,0 0 0 0 0,0 0 1 0 0,0 0-1 0 0,0 0 0 0 0,-1 0 1 0 0,1 0-1 0 0,0 0 0 0 0,0 0 1 0 0,0 0-1 0 0,0 0 0 0 0,68 38-497 0 0,3-4 1 0 0,0-2-1 0 0,150 43 0 0 0,92 7 392 0 0,232 74 54 0 0,-45 49 70 0 0,64 74 235 0 0,-461-226-199 0 0,3-4-1 0 0,178 56 1 0 0,241 69 159 0 0,-440-143-217 0 0,141 66 3 0 0,-141-58 29 0 0,102 34 0 0 0,-77-41 6 0 0,-22-7 33 0 0,113 49-1 0 0,273 109 143 0 0,-204-85 16 0 0,8 3-168 0 0,-29-20 424 0 0,182 50 3969 0 0,10 11-4120 0 0,-423-132-316 0 0,-16-8 24 0 0,0 0 0 0 0,0-1 0 0 0,0 0 1 0 0,0 1-1 0 0,0-1 0 0 0,1 0 0 0 0,-1 0 0 0 0,5 1 0 0 0,-7-2 107 0 0,1 0-140 0 0,0 0-7 0 0,9 7-56 0 0,11 8-18 0 0,20 4 65 0 0,-41-19 0 0 0,1 0 0 0 0,-1 0 0 0 0,0 0 0 0 0,0 0 0 0 0,0 0 0 0 0,0 0 0 0 0,0 0 0 0 0,0 0 0 0 0,0 0 0 0 0,0 0 0 0 0,0-1 0 0 0,0 1 0 0 0,0 0 0 0 0,0 0 0 0 0,0 0 0 0 0,0 0 1 0 0,0 0-1 0 0,0 0 0 0 0,0 0 0 0 0,0 0 0 0 0,0 0 0 0 0,0 0 0 0 0,0 0 0 0 0,0 0 0 0 0,0 0 0 0 0,0-1 0 0 0,0 1 0 0 0,0 0 0 0 0,0 0 0 0 0,0 0 0 0 0,0 0 0 0 0,0 0 0 0 0,0 0 0 0 0,0 0 0 0 0,0 0 0 0 0,-1 0 0 0 0,1 0 0 0 0,0 0 0 0 0,0 0 0 0 0,0 0 0 0 0,0 0 0 0 0,0 0 0 0 0,0 0 0 0 0,0 0 0 0 0,0 0 0 0 0,0 0 1 0 0,0 0-1 0 0,0 0 0 0 0,0 0 0 0 0,8 1 19 0 0,-1 0 0 0 0,1 1 0 0 0,0 0 1 0 0,11 4-1 0 0,-10-2-14 0 0,-1-3 43 0 0,-20-7-5101 0 0,0-4 4050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375"/>
    </inkml:context>
    <inkml:brush xml:id="br0">
      <inkml:brushProperty name="width" value="0.05" units="cm"/>
      <inkml:brushProperty name="height" value="0.05" units="cm"/>
      <inkml:brushProperty name="color" value="#E71224"/>
    </inkml:brush>
  </inkml:definitions>
  <inkml:trace contextRef="#ctx0" brushRef="#br0">348 269 14219 0 0,'-18'-42'4794'0'0,"3"-28"-2483"0"0,7 29-1860 0 0,3 14-352 0 0,-4-21 43 0 0,8 45-156 0 0,1 0 1 0 0,-1 1-1 0 0,-1-1 0 0 0,1 0 1 0 0,0 0-1 0 0,-1 1 0 0 0,1-1 1 0 0,-1 1-1 0 0,0-1 0 0 0,0 1 0 0 0,0 0 1 0 0,-3-3-1 0 0,4 4-59 0 0,0 0-1 0 0,-1 1 1 0 0,1-1-1 0 0,-1 1 1 0 0,1-1 0 0 0,-1 1-1 0 0,1 0 1 0 0,-1-1 0 0 0,1 1-1 0 0,-1 0 1 0 0,1 0-1 0 0,-1 0 1 0 0,1 0 0 0 0,-1 1-1 0 0,1-1 1 0 0,-1 0 0 0 0,1 1-1 0 0,-1-1 1 0 0,1 1-1 0 0,-1-1 1 0 0,1 1 0 0 0,-1-1-1 0 0,1 1 1 0 0,0 0-1 0 0,0 0 1 0 0,-1 0 0 0 0,1 0-1 0 0,0 0 1 0 0,-2 2 0 0 0,-36 40-1373 0 0,32-34 1204 0 0,-16 20-163 0 0,1 2 0 0 0,1 0 0 0 0,2 1-1 0 0,-25 56 1 0 0,34-64 197 0 0,1 0-1 0 0,1 0 1 0 0,2 1 0 0 0,0 0-1 0 0,1 0 1 0 0,2 1 0 0 0,-1 42-1 0 0,4-63 158 0 0,0 1 0 0 0,1 0 0 0 0,0 0 0 0 0,0 0 0 0 0,0-1-1 0 0,1 1 1 0 0,-1 0 0 0 0,1-1 0 0 0,1 0 0 0 0,-1 1-1 0 0,1-1 1 0 0,0 0 0 0 0,7 9 0 0 0,-8-12 93 0 0,0 0 0 0 0,1 0 0 0 0,-1 0 1 0 0,0-1-1 0 0,1 1 0 0 0,-1-1 0 0 0,1 1 0 0 0,0-1 0 0 0,-1 0 0 0 0,1 0 1 0 0,0 0-1 0 0,0 0 0 0 0,-1-1 0 0 0,1 1 0 0 0,0-1 0 0 0,0 0 1 0 0,0 1-1 0 0,0-1 0 0 0,0-1 0 0 0,0 1 0 0 0,0 0 0 0 0,0-1 0 0 0,-1 1 1 0 0,1-1-1 0 0,0 0 0 0 0,0 0 0 0 0,-1 0 0 0 0,1 0 0 0 0,4-4 1 0 0,3-1 185 0 0,0 0 0 0 0,0-1 0 0 0,-1 0 0 0 0,0 0 0 0 0,-1-1 0 0 0,0-1 0 0 0,0 1 0 0 0,-1-1 0 0 0,0 0 0 0 0,0-1 1 0 0,5-11-1 0 0,9-19 198 0 0,25-64 1 0 0,-28 60-127 0 0,11-33 941 0 0,-28 76-1187 0 0,5 6-2575 0 0,15 29 1692 0 0,-14-23 831 0 0,-1 0 0 0 0,16 19 0 0 0,-19-26-100 0 0,0-1-1 0 0,0 0 1 0 0,1-1-1 0 0,-1 1 1 0 0,0-1 0 0 0,1 1-1 0 0,0-1 1 0 0,-1 0 0 0 0,1 0-1 0 0,0 0 1 0 0,0-1-1 0 0,0 0 1 0 0,5 2 0 0 0,11 0-640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2.712"/>
    </inkml:context>
    <inkml:brush xml:id="br0">
      <inkml:brushProperty name="width" value="0.05" units="cm"/>
      <inkml:brushProperty name="height" value="0.05" units="cm"/>
      <inkml:brushProperty name="color" value="#E71224"/>
    </inkml:brush>
  </inkml:definitions>
  <inkml:trace contextRef="#ctx0" brushRef="#br0">50 103 5257 0 0,'-18'-31'2759'0'0,"13"23"-1701"0"0,0-1 0 0 0,0 0 0 0 0,1 0 0 0 0,0 0 0 0 0,-4-15 0 0 0,7 21-972 0 0,1 3-249 0 0,2 1-1051 0 0,-1-1 1143 0 0,0 0-1 0 0,0 1 1 0 0,0-1 0 0 0,0 1-1 0 0,0 0 1 0 0,0-1-1 0 0,-1 1 1 0 0,1 0-1 0 0,0-1 1 0 0,0 1-1 0 0,-1 0 1 0 0,1 0 0 0 0,0 0-1 0 0,-1 0 1 0 0,1 0-1 0 0,-1-1 1 0 0,1 1-1 0 0,-1 0 1 0 0,0 0-1 0 0,1 0 1 0 0,-1 2 0 0 0,9 27-775 0 0,-8-25 718 0 0,17 86-217 0 0,11 158 0 0 0,-8-44 1333 0 0,-19-195-1338 0 0,-1-5-927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120"/>
    </inkml:context>
    <inkml:brush xml:id="br0">
      <inkml:brushProperty name="width" value="0.05" units="cm"/>
      <inkml:brushProperty name="height" value="0.05" units="cm"/>
      <inkml:brushProperty name="color" value="#E71224"/>
    </inkml:brush>
  </inkml:definitions>
  <inkml:trace contextRef="#ctx0" brushRef="#br0">98 0 9362 0 0,'-9'11'283'0'0,"0"0"0"0"0,0 1 0 0 0,1 0 0 0 0,1 0 0 0 0,0 1 0 0 0,1 0 0 0 0,0 0 0 0 0,1 0 0 0 0,1 1 0 0 0,-6 25 0 0 0,3-2-485 0 0,2 1 0 0 0,0 71 0 0 0,5-91 209 0 0,1 0 1 0 0,1-1-1 0 0,1 1 0 0 0,0 0 1 0 0,11 32-1 0 0,-12-44 20 0 0,1-1 0 0 0,-1 0 1 0 0,1 0-1 0 0,-1 0 0 0 0,2-1 1 0 0,-1 1-1 0 0,0-1 0 0 0,1 1 1 0 0,0-1-1 0 0,5 4 0 0 0,-6-6 8 0 0,-1 0 0 0 0,1 0-1 0 0,0-1 1 0 0,0 1 0 0 0,0-1 0 0 0,0 0-1 0 0,0 0 1 0 0,0 0 0 0 0,0 0 0 0 0,0-1-1 0 0,0 1 1 0 0,1-1 0 0 0,-1 0 0 0 0,0 0-1 0 0,0 0 1 0 0,0 0 0 0 0,1 0 0 0 0,-1-1-1 0 0,4-1 1 0 0,-3 1 40 0 0,0-1 1 0 0,1 0-1 0 0,-1 0 0 0 0,0-1 0 0 0,0 0 1 0 0,0 1-1 0 0,-1-1 0 0 0,1 0 0 0 0,-1-1 1 0 0,1 1-1 0 0,-1-1 0 0 0,0 1 0 0 0,0-1 1 0 0,-1 0-1 0 0,1 0 0 0 0,-1 0 0 0 0,0 0 0 0 0,0-1 1 0 0,0 1-1 0 0,-1-1 0 0 0,2-5 0 0 0,3-12 292 0 0,-1 0-1 0 0,-1 0 0 0 0,2-24 1 0 0,-4 21-196 0 0,-1-1 1 0 0,-1 0-1 0 0,-2 0 1 0 0,0 0-1 0 0,-2 1 1 0 0,0-1 0 0 0,-16-45-1 0 0,15 53-161 0 0,-15-38 78 0 0,19 54-116 0 0,0-1 0 0 0,0 1 0 0 0,0 0-1 0 0,0-1 1 0 0,-1 1 0 0 0,1 0 0 0 0,-1 0 0 0 0,0 0-1 0 0,1 0 1 0 0,-1 0 0 0 0,0 0 0 0 0,0 1 0 0 0,0-1-1 0 0,-1 1 1 0 0,1-1 0 0 0,0 1 0 0 0,-4-2 0 0 0,5 3-36 0 0,1 0 0 0 0,0 0 0 0 0,-1 0 0 0 0,1 0 0 0 0,-1 0 0 0 0,1 0 0 0 0,-1 0 0 0 0,1 0 0 0 0,-1 0 0 0 0,1 0 0 0 0,0 0 0 0 0,-1 0 0 0 0,1 0 1 0 0,-1 0-1 0 0,1 1 0 0 0,-1-1 0 0 0,1 0 0 0 0,0 0 0 0 0,-1 1 0 0 0,1-1 0 0 0,0 0 0 0 0,-1 0 0 0 0,1 1 0 0 0,0-1 0 0 0,-1 0 0 0 0,1 1 0 0 0,0-1 0 0 0,0 0 0 0 0,-1 1 0 0 0,1-1 1 0 0,0 1-1 0 0,0-1 0 0 0,0 0 0 0 0,-1 1 0 0 0,1-1 0 0 0,0 1 0 0 0,0-1 0 0 0,0 1 0 0 0,0 0 0 0 0,-1 22-2487 0 0,1-15 2070 0 0,-2 4 321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540"/>
    </inkml:context>
    <inkml:brush xml:id="br0">
      <inkml:brushProperty name="width" value="0.05" units="cm"/>
      <inkml:brushProperty name="height" value="0.05" units="cm"/>
      <inkml:brushProperty name="color" value="#E71224"/>
    </inkml:brush>
  </inkml:definitions>
  <inkml:trace contextRef="#ctx0" brushRef="#br0">52 130 7474 0 0,'-7'-1'5650'0'0,"-1"6"-4543"0"0,-1 10-2382 0 0,8-14 1707 0 0,-2 6-573 0 0,0 0-1 0 0,1 1 1 0 0,-1 0 0 0 0,2 0-1 0 0,-1 0 1 0 0,1 0-1 0 0,-1 11 1 0 0,1-2-5 0 0,-4 27-235 0 0,2 87 0 0 0,3-113 386 0 0,2 1 1 0 0,0-1 0 0 0,2-1 0 0 0,-1 1-1 0 0,2 0 1 0 0,1-1 0 0 0,11 27-1 0 0,-16-41 18 0 0,0-1 0 0 0,0 0 0 0 0,1 0 0 0 0,-1 1-1 0 0,0-1 1 0 0,1 0 0 0 0,-1 0 0 0 0,1 0-1 0 0,0-1 1 0 0,-1 1 0 0 0,1 0 0 0 0,0-1-1 0 0,0 1 1 0 0,0-1 0 0 0,1 1 0 0 0,-1-1-1 0 0,0 0 1 0 0,0 0 0 0 0,1 0 0 0 0,-1 0 0 0 0,0 0-1 0 0,1-1 1 0 0,-1 1 0 0 0,1-1 0 0 0,-1 0-1 0 0,1 1 1 0 0,-1-1 0 0 0,1 0 0 0 0,-1-1-1 0 0,1 1 1 0 0,4-1 0 0 0,-2-1 79 0 0,0 0 0 0 0,0 0 0 0 0,0-1 0 0 0,0 0 0 0 0,-1 1 1 0 0,1-2-1 0 0,-1 1 0 0 0,0 0 0 0 0,0-1 0 0 0,0 0 0 0 0,0 0 0 0 0,0 0 0 0 0,4-7 0 0 0,6-12 392 0 0,-1 1 0 0 0,0-2 1 0 0,-2 1-1 0 0,-1-2 0 0 0,-1 1 0 0 0,-1-2 0 0 0,-1 1 0 0 0,7-45 0 0 0,-12 54-340 0 0,0 0-1 0 0,-2-1 1 0 0,1 1-1 0 0,-2 0 1 0 0,0 0 0 0 0,-1 0-1 0 0,-1 0 1 0 0,0 0-1 0 0,-1 0 1 0 0,-1 1-1 0 0,0-1 1 0 0,-1 1 0 0 0,-1 0-1 0 0,0 1 1 0 0,-12-18-1 0 0,-6 4 61 0 0,24 27-247 0 0,0 0 0 0 0,0 0 1 0 0,1 0-1 0 0,-1 0 0 0 0,0 1 0 0 0,0-1 0 0 0,0 0 0 0 0,0 1 0 0 0,0-1 0 0 0,0 0 0 0 0,0 1 1 0 0,0-1-1 0 0,0 1 0 0 0,0 0 0 0 0,-1-1 0 0 0,1 1 0 0 0,0 0 0 0 0,0 0 0 0 0,0-1 1 0 0,-1 1-1 0 0,1 0 0 0 0,0 0 0 0 0,0 1 0 0 0,0-1 0 0 0,0 0 0 0 0,-1 0 0 0 0,-1 1 1 0 0,2 0-99 0 0,0 0 1 0 0,1 0-1 0 0,-1 1 1 0 0,0-1-1 0 0,0 0 1 0 0,1 0 0 0 0,-1 1-1 0 0,1-1 1 0 0,-1 0-1 0 0,1 1 1 0 0,-1-1 0 0 0,1 1-1 0 0,0-1 1 0 0,0 0-1 0 0,0 1 1 0 0,0-1-1 0 0,0 1 1 0 0,0 1 0 0 0,4 27-2235 0 0,-1-16 1149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4.476"/>
    </inkml:context>
    <inkml:brush xml:id="br0">
      <inkml:brushProperty name="width" value="0.05" units="cm"/>
      <inkml:brushProperty name="height" value="0.05" units="cm"/>
      <inkml:brushProperty name="color" value="#E71224"/>
    </inkml:brush>
  </inkml:definitions>
  <inkml:trace contextRef="#ctx0" brushRef="#br0">30 327 10642 0 0,'0'0'702'0'0,"-2"7"-520"0"0,-3 6-276 0 0,0 0-1 0 0,2 1 0 0 0,0 0 0 0 0,0-1 0 0 0,1 1 0 0 0,1 0 0 0 0,0 24 1 0 0,-1 7 234 0 0,1 67 5003 0 0,0-115-4700 0 0,0-21-266 0 0,2 0 0 0 0,0 1 0 0 0,1-1 0 0 0,10-40 1 0 0,-2 4-204 0 0,-8 42-3 0 0,0 1 0 0 0,2-1 0 0 0,0 1 0 0 0,1 0-1 0 0,1 0 1 0 0,0 1 0 0 0,1 0 0 0 0,14-23 0 0 0,-21 38-5 0 0,1 0 0 0 0,0 1 0 0 0,-1-1 0 0 0,1 0 0 0 0,-1 0 0 0 0,1 1 0 0 0,0-1 0 0 0,0 0 0 0 0,-1 1 1 0 0,1-1-1 0 0,0 0 0 0 0,0 1 0 0 0,0-1 0 0 0,0 1 0 0 0,-1 0 0 0 0,1-1 0 0 0,0 1 0 0 0,0 0 0 0 0,0 0 0 0 0,0-1 1 0 0,0 1-1 0 0,0 0 0 0 0,0 0 0 0 0,0 0 0 0 0,0 0 0 0 0,1 0 0 0 0,0 1-41 0 0,0 0 0 0 0,-1-1-1 0 0,1 1 1 0 0,-1 0 0 0 0,1 0 0 0 0,-1 0 0 0 0,1 0-1 0 0,-1 0 1 0 0,0 1 0 0 0,1-1 0 0 0,-1 0 0 0 0,0 1-1 0 0,1 1 1 0 0,4 6-193 0 0,0 1-1 0 0,-1-1 1 0 0,6 17 0 0 0,-10-24 301 0 0,8 22 95 0 0,0 1 0 0 0,-2 0-1 0 0,-1 0 1 0 0,-1 0 0 0 0,4 48 2052 0 0,-9-103-1222 0 0,1-9-920 0 0,1 0 0 0 0,3 0 0 0 0,1 0 0 0 0,2 1 1 0 0,2 0-1 0 0,1 0 0 0 0,2 1 0 0 0,1 1 0 0 0,33-59 0 0 0,-47 94-63 0 0,0 0-1 0 0,1 0 1 0 0,-1 0-1 0 0,1 0 1 0 0,0 0-1 0 0,-1 0 1 0 0,1 0-1 0 0,0 0 1 0 0,-1 1-1 0 0,1-1 1 0 0,0 0-1 0 0,0 0 1 0 0,0 1-1 0 0,0-1 1 0 0,0 0-1 0 0,0 1 1 0 0,0-1-1 0 0,0 1 1 0 0,0-1-1 0 0,0 1 1 0 0,2-1-1 0 0,-2 1-10 0 0,0 1 0 0 0,-1-1 0 0 0,1 0-1 0 0,0 1 1 0 0,0-1 0 0 0,0 1 0 0 0,-1-1 0 0 0,1 1 0 0 0,0-1 0 0 0,-1 1-1 0 0,1-1 1 0 0,0 1 0 0 0,-1 0 0 0 0,1-1 0 0 0,-1 1 0 0 0,1 0-1 0 0,-1-1 1 0 0,1 1 0 0 0,-1 0 0 0 0,1 0 0 0 0,-1 1 0 0 0,4 8-248 0 0,0 0 0 0 0,-1 1 1 0 0,3 15-1 0 0,-4-18 287 0 0,12 102-273 0 0,-11-71 279 0 0,11 45-1 0 0,-12-73 8 0 0,1-1 0 0 0,0 1 0 0 0,1-1 0 0 0,0 1 0 0 0,1-1 0 0 0,0 0 0 0 0,1-1 1 0 0,11 16-1 0 0,-12-19 74 0 0,1 0 1 0 0,0 0 0 0 0,1-1 0 0 0,0 0 0 0 0,0 0-1 0 0,0 0 1 0 0,0-1 0 0 0,0 0 0 0 0,1 0-1 0 0,0-1 1 0 0,0 0 0 0 0,0-1 0 0 0,0 1 0 0 0,0-1-1 0 0,1-1 1 0 0,-1 0 0 0 0,0 0 0 0 0,1-1 0 0 0,-1 0-1 0 0,1 0 1 0 0,-1-1 0 0 0,1 0 0 0 0,-1 0-1 0 0,0-1 1 0 0,0 0 0 0 0,1-1 0 0 0,14-6 0 0 0,0-5 211 0 0,-20 11-180 0 0,0 1 0 0 0,1-1-1 0 0,-1 1 1 0 0,1 0 0 0 0,-1 0 0 0 0,1 0-1 0 0,0 1 1 0 0,0-1 0 0 0,0 1 0 0 0,5-1-1 0 0,-6 0 128 0 0,-2 1-316 0 0,-1 1 1 0 0,0 0 0 0 0,0-1-1 0 0,1 1 1 0 0,-1 0 0 0 0,0-1 0 0 0,1 1-1 0 0,-1 0 1 0 0,0-1 0 0 0,1 1-1 0 0,-1 0 1 0 0,0 0 0 0 0,1-1-1 0 0,-1 1 1 0 0,0 0 0 0 0,1 0-1 0 0,-1 0 1 0 0,1-1 0 0 0,-1 1 0 0 0,1 0-1 0 0,-1 0 1 0 0,0 0 0 0 0,1 0-1 0 0,-1 0 1 0 0,1 0 0 0 0,-1 0-1 0 0,1 0 1 0 0,-1 0 0 0 0,0 0-1 0 0,1 1 1 0 0,23-1 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1.191"/>
    </inkml:context>
    <inkml:brush xml:id="br0">
      <inkml:brushProperty name="width" value="0.05" units="cm"/>
      <inkml:brushProperty name="height" value="0.05" units="cm"/>
      <inkml:brushProperty name="color" value="#E71224"/>
    </inkml:brush>
  </inkml:definitions>
  <inkml:trace contextRef="#ctx0" brushRef="#br0">5 6302 2953 0 0,'-4'-1'2910'0'0,"3"-6"-477"0"0,2-3-2428 0 0,0 0-1 0 0,0 0 0 0 0,1 0 1 0 0,1 0-1 0 0,0 0 0 0 0,0 1 1 0 0,0 0-1 0 0,1-1 0 0 0,1 1 1 0 0,0 1-1 0 0,0-1 0 0 0,6-8 1 0 0,1-2-68 0 0,112-228 260 0 0,-46 85 211 0 0,73-126-1 0 0,215-450-78 0 0,-108 197-132 0 0,-26 61-64 0 0,-119 216-63 0 0,110-229 507 0 0,-163 379-395 0 0,231-495 301 0 0,-87 72-32 0 0,-157 431-355 0 0,67-112-1 0 0,-66 131-49 0 0,37-106 58 0 0,-25 51-32 0 0,64-161 23 0 0,5-11 169 0 0,-5 33 1342 0 0,-120 270-1405 0 0,2-4-645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2.534"/>
    </inkml:context>
    <inkml:brush xml:id="br0">
      <inkml:brushProperty name="width" value="0.05" units="cm"/>
      <inkml:brushProperty name="height" value="0.05" units="cm"/>
      <inkml:brushProperty name="color" value="#E71224"/>
    </inkml:brush>
  </inkml:definitions>
  <inkml:trace contextRef="#ctx0" brushRef="#br0">6921 3246 4905 0 0,'-5'-3'5428'0'0,"-18"-16"-2924"0"0,-10-6-2132 0 0,19 15 479 0 0,0 0 0 0 0,-19-9 0 0 0,-6-4 292 0 0,-9-10-976 0 0,-35-27 877 0 0,-3 4 0 0 0,-107-52 0 0 0,88 60-1037 0 0,-246-127 48 0 0,-138-121 418 0 0,39 52-194 0 0,64 25-152 0 0,123 63 54 0 0,225 135-159 0 0,-597-315 219 0 0,488 258-95 0 0,-148-65-368 0 0,176 97 232 0 0,-152-63 137 0 0,-232-105-19 0 0,342 138-90 0 0,-92-38 99 0 0,-176-59 359 0 0,88 56-322 0 0,93 36 147 0 0,95 29-85 0 0,-265-56 1 0 0,336 92-197 0 0,-96-32 0 0 0,173 47-739 0 0,-18-6 1505 0 0,16 6-3326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427"/>
    </inkml:context>
    <inkml:brush xml:id="br0">
      <inkml:brushProperty name="width" value="0.05" units="cm"/>
      <inkml:brushProperty name="height" value="0.05" units="cm"/>
      <inkml:brushProperty name="color" value="#E71224"/>
    </inkml:brush>
  </inkml:definitions>
  <inkml:trace contextRef="#ctx0" brushRef="#br0">1 35 4201 0 0,'0'-6'1202'0'0,"1"-5"1215"0"0,1 1 9 0 0,-2 3-1266 0 0,15 29-8358 0 0,-10-3 6749 0 0,-1-1 0 0 0,0 1 0 0 0,-2 0 0 0 0,0 1 1 0 0,-1 19-1 0 0,1 0 449 0 0,-7 254 278 0 0,-2-58 444 0 0,6-204-399 0 0,1-19 125 0 0,-1 0-1 0 0,2-1 0 0 0,0 1 1 0 0,0 0-1 0 0,4 13 1 0 0,-2-20 185 0 0,2-2-52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806"/>
    </inkml:context>
    <inkml:brush xml:id="br0">
      <inkml:brushProperty name="width" value="0.05" units="cm"/>
      <inkml:brushProperty name="height" value="0.05" units="cm"/>
      <inkml:brushProperty name="color" value="#E71224"/>
    </inkml:brush>
  </inkml:definitions>
  <inkml:trace contextRef="#ctx0" brushRef="#br0">157 1 8802 0 0,'-5'1'42'0'0,"0"1"-1"0"0,0 0 1 0 0,0 1 0 0 0,1-1 0 0 0,-1 1 0 0 0,1 0-1 0 0,0 0 1 0 0,0 0 0 0 0,0 0 0 0 0,0 1 0 0 0,0 0-1 0 0,1 0 1 0 0,0 0 0 0 0,-1 0 0 0 0,1 0 0 0 0,1 1 0 0 0,-1-1-1 0 0,-1 6 1 0 0,-6 10-393 0 0,2-1 0 0 0,1 1 0 0 0,-6 22 0 0 0,-24 138-609 0 0,34-152 870 0 0,0 1 0 0 0,2 0 0 0 0,1-1 1 0 0,6 40-1 0 0,-5-62 50 0 0,0 0 1 0 0,0 0-1 0 0,1 0 1 0 0,0 0-1 0 0,0-1 1 0 0,0 1-1 0 0,1-1 0 0 0,-1 0 1 0 0,1 1-1 0 0,1-1 1 0 0,-1-1-1 0 0,1 1 1 0 0,6 7-1 0 0,-7-10 87 0 0,-1 0-1 0 0,1-1 1 0 0,0 1-1 0 0,0 0 1 0 0,-1-1-1 0 0,1 1 1 0 0,0-1 0 0 0,0 0-1 0 0,0 0 1 0 0,0 0-1 0 0,0-1 1 0 0,1 1-1 0 0,-1-1 1 0 0,0 1-1 0 0,0-1 1 0 0,0 0-1 0 0,1 0 1 0 0,-1-1-1 0 0,0 1 1 0 0,0-1-1 0 0,0 1 1 0 0,0-1-1 0 0,0 0 1 0 0,0 0 0 0 0,0 0-1 0 0,6-4 1 0 0,4-2 240 0 0,0-1 0 0 0,-1 0-1 0 0,0-1 1 0 0,0 0 0 0 0,-1-1 0 0 0,0-1 0 0 0,-1 0 0 0 0,0 0 0 0 0,-1 0 0 0 0,0-2 0 0 0,-1 1 0 0 0,0-1 0 0 0,-1 0 0 0 0,-1 0 0 0 0,0-1 0 0 0,0 0 0 0 0,-2 0 0 0 0,1 0 0 0 0,-2-1 0 0 0,0 0 0 0 0,-1 1 0 0 0,1-22 0 0 0,-2 10 46 0 0,-1-1 0 0 0,-2 1 1 0 0,0 0-1 0 0,-2 0 0 0 0,-7-27 0 0 0,9 45-270 0 0,0 1-1 0 0,0 0 0 0 0,-1-1 0 0 0,0 1 0 0 0,-1 0 0 0 0,1 0 1 0 0,-1 1-1 0 0,-1-1 0 0 0,1 1 0 0 0,-1 0 0 0 0,0 0 0 0 0,-1 1 1 0 0,1-1-1 0 0,-1 1 0 0 0,0 0 0 0 0,-1 1 0 0 0,1-1 0 0 0,-1 1 1 0 0,0 1-1 0 0,0-1 0 0 0,-11-3 0 0 0,17 6-169 0 0,0 1 0 0 0,0-1-1 0 0,-1 1 1 0 0,1 0 0 0 0,0-1-1 0 0,0 1 1 0 0,0 0 0 0 0,-1 0 0 0 0,1 0-1 0 0,0 0 1 0 0,0 0 0 0 0,0 0 0 0 0,-1 0-1 0 0,1 0 1 0 0,0 0 0 0 0,0 1-1 0 0,0-1 1 0 0,0 0 0 0 0,-1 1 0 0 0,1-1-1 0 0,0 1 1 0 0,-2 0 0 0 0,-1 5-908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212"/>
    </inkml:context>
    <inkml:brush xml:id="br0">
      <inkml:brushProperty name="width" value="0.05" units="cm"/>
      <inkml:brushProperty name="height" value="0.05" units="cm"/>
      <inkml:brushProperty name="color" value="#E71224"/>
    </inkml:brush>
  </inkml:definitions>
  <inkml:trace contextRef="#ctx0" brushRef="#br0">100 4 9690 0 0,'0'0'79'0'0,"0"0"-1"0"0,0 0 1 0 0,0-1 0 0 0,0 1 0 0 0,0 0-1 0 0,0 0 1 0 0,0 0 0 0 0,0 0-1 0 0,0 0 1 0 0,0-1 0 0 0,0 1 0 0 0,-1 0-1 0 0,1 0 1 0 0,0 0 0 0 0,0 0-1 0 0,0 0 1 0 0,0 0 0 0 0,0-1 0 0 0,-1 1-1 0 0,1 0 1 0 0,0 0 0 0 0,0 0-1 0 0,0 0 1 0 0,0 0 0 0 0,-1 0 0 0 0,1 0-1 0 0,0 0 1 0 0,0 0 0 0 0,0 0-1 0 0,0 0 1 0 0,-1 0 0 0 0,1 0 0 0 0,0 0-1 0 0,0 0 1 0 0,0 0 0 0 0,0 0-1 0 0,-1 0 1 0 0,1 0 0 0 0,0 0 0 0 0,0 0-1 0 0,0 0 1 0 0,0 0 0 0 0,-1 0-1 0 0,1 1 1 0 0,0-1 0 0 0,0 0 0 0 0,0 0-1 0 0,0 0 1 0 0,0 0 0 0 0,-1 0-1 0 0,1 0 1 0 0,0 0 0 0 0,0 1 0 0 0,0-1-1 0 0,0 0 1 0 0,0 0 0 0 0,0 0-1 0 0,0 0 1 0 0,0 1 0 0 0,-12 17-19 0 0,-7 25-1861 0 0,3 5 1690 0 0,3 0 0 0 0,2 1 0 0 0,3 0 1 0 0,1 1-1 0 0,2 0 0 0 0,3 0 0 0 0,6 72 0 0 0,-3-112 122 0 0,1 0 1 0 0,0 0-1 0 0,0 0 0 0 0,2-1 1 0 0,-1 1-1 0 0,1-1 0 0 0,0 0 1 0 0,1 0-1 0 0,8 12 0 0 0,-12-19 8 0 0,1 0-1 0 0,0 0 1 0 0,0 0-1 0 0,-1 0 1 0 0,2 0-1 0 0,-1 0 1 0 0,0-1-1 0 0,0 1 1 0 0,0-1 0 0 0,1 1-1 0 0,-1-1 1 0 0,1 0-1 0 0,-1 0 1 0 0,1 0-1 0 0,-1 0 1 0 0,4 0-1 0 0,-3-1 30 0 0,0 0 0 0 0,-1 0 1 0 0,1-1-1 0 0,0 1 0 0 0,0-1 0 0 0,0 1 0 0 0,0-1 0 0 0,-1 0 0 0 0,1 0 0 0 0,0 0 0 0 0,-1-1 0 0 0,1 1 0 0 0,-1-1 0 0 0,1 1 0 0 0,-1-1 1 0 0,0 0-1 0 0,0 0 0 0 0,3-3 0 0 0,5-5 239 0 0,-1-1 0 0 0,-1 0 0 0 0,0 0 1 0 0,0-1-1 0 0,-1 0 0 0 0,-1 0 0 0 0,0-1 1 0 0,-1 0-1 0 0,0 0 0 0 0,-1 0 0 0 0,0 0 0 0 0,2-17 1 0 0,-2 0 99 0 0,0 0 1 0 0,-2-1-1 0 0,-1 1 1 0 0,-5-45 0 0 0,2 53-177 0 0,-1 1 0 0 0,-1 0 0 0 0,-1 1 1 0 0,-10-27-1 0 0,12 40-169 0 0,1 1-1 0 0,-1-1 1 0 0,0 1 0 0 0,-1 0 0 0 0,1 0-1 0 0,-1 0 1 0 0,0 1 0 0 0,-1-1-1 0 0,1 1 1 0 0,-1 0 0 0 0,0 0-1 0 0,0 1 1 0 0,-1-1 0 0 0,1 1 0 0 0,-1 0-1 0 0,0 1 1 0 0,-7-4 0 0 0,13 7-111 0 0,0 0 0 0 0,-1-1-1 0 0,1 1 1 0 0,-1 0 0 0 0,1 0 0 0 0,-1-1 0 0 0,1 1 0 0 0,-1 0 0 0 0,1 0 0 0 0,-1 0 0 0 0,1 0 0 0 0,-1 0 0 0 0,1 0 0 0 0,-1 0-1 0 0,0 0 1 0 0,1 0 0 0 0,-1 0 0 0 0,1 0 0 0 0,-1 0 0 0 0,1 0 0 0 0,-1 0 0 0 0,1 0 0 0 0,-1 1 0 0 0,1-1 0 0 0,-1 0 0 0 0,1 0-1 0 0,-1 0 1 0 0,1 1 0 0 0,0-1 0 0 0,-1 0 0 0 0,1 1 0 0 0,-1-1 0 0 0,1 1 0 0 0,0-1 0 0 0,-1 0 0 0 0,1 1 0 0 0,0-1-1 0 0,-1 1 1 0 0,1-1 0 0 0,0 1 0 0 0,0-1 0 0 0,-1 1 0 0 0,1-1 0 0 0,0 1 0 0 0,0-1 0 0 0,0 1 0 0 0,0-1 0 0 0,0 1 0 0 0,0-1-1 0 0,0 2 1 0 0,-1 6-1258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929"/>
    </inkml:context>
    <inkml:brush xml:id="br0">
      <inkml:brushProperty name="width" value="0.05" units="cm"/>
      <inkml:brushProperty name="height" value="0.05" units="cm"/>
      <inkml:brushProperty name="color" value="#E71224"/>
    </inkml:brush>
  </inkml:definitions>
  <inkml:trace contextRef="#ctx0" brushRef="#br0">14 251 6457 0 0,'-7'-10'7134'0'0,"3"-3"-4032"0"0,2-24-3609 0 0,2 32 1085 0 0,1 1-582 0 0,0 0 1 0 0,0-1 0 0 0,0 1 0 0 0,0 0-1 0 0,1 0 1 0 0,0 0 0 0 0,0 0 0 0 0,0 1-1 0 0,0-1 1 0 0,1 0 0 0 0,-1 1 0 0 0,1 0-1 0 0,0 0 1 0 0,0-1 0 0 0,7-4 0 0 0,-4 2-20 0 0,16-17-83 0 0,-5 5-189 0 0,29-25 1 0 0,-42 40 203 0 0,0-1 0 0 0,1 1 0 0 0,-1 0 1 0 0,1 1-1 0 0,0-1 0 0 0,0 1 0 0 0,-1 0 1 0 0,1 0-1 0 0,1 0 0 0 0,-1 1 0 0 0,0-1 1 0 0,11 0-1 0 0,-14 2 61 0 0,0 0 1 0 0,0 0-1 0 0,-1 1 1 0 0,1-1-1 0 0,0 0 1 0 0,0 1-1 0 0,0-1 1 0 0,0 1-1 0 0,-1-1 1 0 0,1 1-1 0 0,0 0 1 0 0,-1 0-1 0 0,1 0 1 0 0,0 0-1 0 0,-1 0 1 0 0,1 0-1 0 0,-1 1 1 0 0,0-1-1 0 0,1 0 1 0 0,-1 1-1 0 0,2 1 1 0 0,-1 1 2 0 0,0 0 0 0 0,0 0-1 0 0,-1 0 1 0 0,1 0 0 0 0,-1 0 0 0 0,0 0 0 0 0,0 0 0 0 0,0 0 0 0 0,0 6 0 0 0,0 5 6 0 0,-1 1 1 0 0,-1 0-1 0 0,0-1 0 0 0,-5 20 1 0 0,-13 69-146 0 0,-24 111-150 0 0,0-77 553 0 0,40-130-187 0 0,2-3 10 0 0,-1 0 1 0 0,0-1-1 0 0,0 1 1 0 0,0 0-1 0 0,-1-1 1 0 0,-4 7 1901 0 0,8-16-1864 0 0,2-2-173 0 0,0 0-1 0 0,0 0 0 0 0,1 0 1 0 0,0 1-1 0 0,0-1 0 0 0,0 1 1 0 0,1 0-1 0 0,0 1 0 0 0,0-1 1 0 0,1 1-1 0 0,-1 0 0 0 0,1 0 1 0 0,9-6-1 0 0,-6 6-154 0 0,0 0 0 0 0,0 0 0 0 0,1 1 0 0 0,-1 0 0 0 0,1 1 0 0 0,0 0 0 0 0,0 1 0 0 0,0 0 0 0 0,18-2 0 0 0,-25 4 114 0 0,79-7 433 0 0,-74 5-836 0 0,1 1 1 0 0,0-1 0 0 0,-1-1 0 0 0,1 1-1 0 0,-1-1 1 0 0,16-9 0 0 0,-14 5-1209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724"/>
    </inkml:context>
    <inkml:brush xml:id="br0">
      <inkml:brushProperty name="width" value="0.05" units="cm"/>
      <inkml:brushProperty name="height" value="0.05" units="cm"/>
      <inkml:brushProperty name="color" value="#E71224"/>
    </inkml:brush>
  </inkml:definitions>
  <inkml:trace contextRef="#ctx0" brushRef="#br0">352 28 13867 0 0,'-1'-1'221'0'0,"0"-1"0"0"0,0 0 0 0 0,-1 0 0 0 0,1 1 0 0 0,0-1 0 0 0,-1 1 0 0 0,0-1 0 0 0,1 1 0 0 0,-1-1 0 0 0,0 1 0 0 0,0 0 0 0 0,1 0 0 0 0,-1 0 0 0 0,0 0 0 0 0,0 0 0 0 0,0 1 0 0 0,0-1 0 0 0,0 0 0 0 0,0 1 0 0 0,-1-1 0 0 0,-3 1 0 0 0,0-1-182 0 0,0 0 0 0 0,-1 1 0 0 0,1 0 0 0 0,0 0 0 0 0,-1 1 1 0 0,-7 1-1 0 0,2 2-217 0 0,0 0 0 0 0,0 1 0 0 0,1 1-1 0 0,-1 0 1 0 0,1 0 0 0 0,1 1 0 0 0,-1 0 0 0 0,1 1 0 0 0,-17 17 0 0 0,11-8-65 0 0,0 1 0 0 0,1 1 0 0 0,0 0 0 0 0,-14 28 0 0 0,22-35 171 0 0,2-1-1 0 0,0 1 0 0 0,0 0 0 0 0,1 1 1 0 0,1-1-1 0 0,0 1 0 0 0,0-1 0 0 0,2 1 0 0 0,-1 0 1 0 0,2 0-1 0 0,-1 0 0 0 0,2 0 0 0 0,3 21 0 0 0,-3-26 16 0 0,1-1 0 0 0,0 0-1 0 0,0 1 1 0 0,1-1 0 0 0,0 0-1 0 0,0 0 1 0 0,0-1 0 0 0,1 1-1 0 0,0-1 1 0 0,1 1 0 0 0,-1-1-1 0 0,1-1 1 0 0,0 1 0 0 0,1-1-1 0 0,-1 1 1 0 0,1-2 0 0 0,0 1-1 0 0,0-1 1 0 0,1 0 0 0 0,-1 0-1 0 0,1 0 1 0 0,0-1 0 0 0,0 0-1 0 0,10 2 1 0 0,-3-1-73 0 0,0-1 0 0 0,0-1-1 0 0,0-1 1 0 0,0 0 0 0 0,0-1 0 0 0,0 0 0 0 0,20-3-1 0 0,-6-2-705 0 0,0-1 0 0 0,44-16 0 0 0,-18 3-607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5.877"/>
    </inkml:context>
    <inkml:brush xml:id="br0">
      <inkml:brushProperty name="width" value="0.05" units="cm"/>
      <inkml:brushProperty name="height" value="0.05" units="cm"/>
      <inkml:brushProperty name="color" value="#E71224"/>
    </inkml:brush>
  </inkml:definitions>
  <inkml:trace contextRef="#ctx0" brushRef="#br0">1 1 5985 0 0,'0'0'3453'0'0,"0"15"-9665"0"0,4-3 5419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6.341"/>
    </inkml:context>
    <inkml:brush xml:id="br0">
      <inkml:brushProperty name="width" value="0.05" units="cm"/>
      <inkml:brushProperty name="height" value="0.05" units="cm"/>
      <inkml:brushProperty name="color" value="#E71224"/>
    </inkml:brush>
  </inkml:definitions>
  <inkml:trace contextRef="#ctx0" brushRef="#br0">0 362 376 0 0,'2'36'14567'0'0,"-3"-41"-13159"0"0,0-20-1322 0 0,2 1 0 0 0,0 0-1 0 0,1 0 1 0 0,2 0-1 0 0,0 0 1 0 0,2 0-1 0 0,8-23 1 0 0,-14 45-134 0 0,1 0 1 0 0,0 0-1 0 0,-1 1 0 0 0,1-1 1 0 0,0 0-1 0 0,0 0 1 0 0,0 1-1 0 0,0-1 1 0 0,0 1-1 0 0,1-1 1 0 0,-1 1-1 0 0,0 0 1 0 0,1-1-1 0 0,2-1 1 0 0,-3 3-24 0 0,0-1 0 0 0,0 1 1 0 0,-1 0-1 0 0,1 0 1 0 0,0 0-1 0 0,0 0 1 0 0,-1 0-1 0 0,1 0 1 0 0,0 0-1 0 0,0 0 0 0 0,-1 0 1 0 0,1 0-1 0 0,0 0 1 0 0,0 0-1 0 0,-1 1 1 0 0,1-1-1 0 0,0 0 1 0 0,-1 0-1 0 0,1 1 0 0 0,0-1 1 0 0,-1 1-1 0 0,1-1 1 0 0,0 0-1 0 0,-1 1 1 0 0,2 0-1 0 0,1 3-70 0 0,0-1 1 0 0,0 1-1 0 0,-1 0 1 0 0,1 0-1 0 0,-1 0 0 0 0,1 0 1 0 0,-1 0-1 0 0,-1 1 1 0 0,1-1-1 0 0,1 8 0 0 0,1 8 236 0 0,-1 0 0 0 0,-2 0-1 0 0,0 29 3294 0 0,0-55-2535 0 0,8-28-829 0 0,1 1 0 0 0,21-50 0 0 0,2-3-85 0 0,-31 81 29 0 0,14-36 49 0 0,-16 39-59 0 0,1 0 1 0 0,0 0-1 0 0,0 1 1 0 0,0-1-1 0 0,0 0 1 0 0,0 1-1 0 0,0-1 0 0 0,0 1 1 0 0,1-1-1 0 0,-1 1 1 0 0,1-1-1 0 0,-1 1 1 0 0,1 0-1 0 0,-1 0 1 0 0,1 0-1 0 0,0 0 1 0 0,3-2-1 0 0,-4 4 0 0 0,0-1 0 0 0,1 1 0 0 0,-1-1 0 0 0,0 1 0 0 0,0-1-1 0 0,0 1 1 0 0,0 0 0 0 0,0-1 0 0 0,0 1 0 0 0,0 0 0 0 0,0 0 0 0 0,0 0 0 0 0,0 0-1 0 0,0 0 1 0 0,-1 0 0 0 0,1 0 0 0 0,0 0 0 0 0,-1 0 0 0 0,1 0 0 0 0,0 1-1 0 0,-1-1 1 0 0,0 0 0 0 0,1 0 0 0 0,-1 2 0 0 0,13 36-351 0 0,-12-36 356 0 0,28 143 15 0 0,-21-97-1673 0 0,19 68 0 0 0,-22-102 1607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9.558"/>
    </inkml:context>
    <inkml:brush xml:id="br0">
      <inkml:brushProperty name="width" value="0.05" units="cm"/>
      <inkml:brushProperty name="height" value="0.05" units="cm"/>
      <inkml:brushProperty name="color" value="#E71224"/>
    </inkml:brush>
  </inkml:definitions>
  <inkml:trace contextRef="#ctx0" brushRef="#br0">11 1 4689 0 0,'0'0'9382'0'0,"-1"3"-9271"0"0,-5 54-193 0 0,2 100 1 0 0,4-119 209 0 0,14 340 762 0 0,-14-371-1129 0 0,1-1 1 0 0,0 0 0 0 0,0 0-1 0 0,1 0 1 0 0,-1 0 0 0 0,1 0 0 0 0,1 0-1 0 0,2 7 1 0 0,1-5 165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0.319"/>
    </inkml:context>
    <inkml:brush xml:id="br0">
      <inkml:brushProperty name="width" value="0.05" units="cm"/>
      <inkml:brushProperty name="height" value="0.05" units="cm"/>
      <inkml:brushProperty name="color" value="#E71224"/>
    </inkml:brush>
  </inkml:definitions>
  <inkml:trace contextRef="#ctx0" brushRef="#br0">115 100 1536 0 0,'0'0'1930'0'0,"1"-29"4734"0"0,-1 24-7210 0 0,5-25 3617 0 0,-5 27-2220 0 0,0 0 0 0 0,0 0 0 0 0,0 0 0 0 0,0 0 1 0 0,0 0-1 0 0,-1 0 0 0 0,1 0 0 0 0,-2-5 0 0 0,2 8-858 0 0,-1 0-1 0 0,1 0 1 0 0,0-1 0 0 0,0 1-1 0 0,-1 0 1 0 0,1 0 0 0 0,0-1 0 0 0,-1 1-1 0 0,1 0 1 0 0,0 0 0 0 0,-1 0-1 0 0,1-1 1 0 0,0 1 0 0 0,-1 0-1 0 0,1 0 1 0 0,-1 0 0 0 0,1 0-1 0 0,0 0 1 0 0,-1 0 0 0 0,1 0 0 0 0,-1 0-1 0 0,1 0 1 0 0,0 0 0 0 0,-1 0-1 0 0,1 0 1 0 0,0 0 0 0 0,-1 0-1 0 0,1 0 1 0 0,-1 0 0 0 0,1 1-1 0 0,0-1 1 0 0,-1 0 0 0 0,1 0 0 0 0,0 0-1 0 0,-1 1 1 0 0,1-1 0 0 0,0 0-1 0 0,-1 0 1 0 0,1 1 0 0 0,0-1-1 0 0,-1 1 1 0 0,-11 12-246 0 0,-5 26 128 0 0,2 1 1 0 0,1 0-1 0 0,2 1 0 0 0,2 0 1 0 0,2 1-1 0 0,1 0 1 0 0,3 0-1 0 0,0 54 0 0 0,4-90 39 0 0,1 1 0 0 0,0-1 0 0 0,0 0 0 0 0,0 1-1 0 0,0-1 1 0 0,1 0 0 0 0,0 0 0 0 0,1 0 0 0 0,-1 0 0 0 0,1 0-1 0 0,0-1 1 0 0,1 1 0 0 0,-1-1 0 0 0,6 6 0 0 0,-7-8 18 0 0,1-1 0 0 0,0 1 1 0 0,0-1-1 0 0,0 0 1 0 0,0 0-1 0 0,0 0 0 0 0,0 0 1 0 0,0-1-1 0 0,0 1 1 0 0,1-1-1 0 0,-1 0 0 0 0,1 0 1 0 0,-1 0-1 0 0,1 0 1 0 0,-1-1-1 0 0,1 1 0 0 0,0-1 1 0 0,-1 0-1 0 0,1 0 1 0 0,-1 0-1 0 0,1-1 0 0 0,0 1 1 0 0,-1-1-1 0 0,1 0 1 0 0,-1 0-1 0 0,5-2 0 0 0,4-2 128 0 0,-1 0 0 0 0,0-1 0 0 0,0-1 0 0 0,0 1 1 0 0,-1-2-1 0 0,0 0 0 0 0,0 0 0 0 0,-1 0 0 0 0,0-1 0 0 0,-1-1 0 0 0,0 0 0 0 0,0 0 0 0 0,-1 0 0 0 0,0-1 0 0 0,-1 0 0 0 0,0 0 0 0 0,-1-1 0 0 0,7-19 0 0 0,-9 20 154 0 0,1 0 0 0 0,-1-1-1 0 0,-1 0 1 0 0,0 1 0 0 0,-1-1-1 0 0,0 0 1 0 0,-1 0 0 0 0,0 0-1 0 0,-1 0 1 0 0,0 0 0 0 0,-1 1-1 0 0,-1-1 1 0 0,1 0 0 0 0,-2 1-1 0 0,0 0 1 0 0,0 0 0 0 0,-1 0-1 0 0,0 0 1 0 0,-12-17 0 0 0,6 14-206 0 0,-1 1 0 0 0,0 0 0 0 0,0 1 0 0 0,-2 0 1 0 0,1 1-1 0 0,-2 0 0 0 0,1 1 0 0 0,-19-9 0 0 0,31 31-10369 0 0,3-2 6688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024"/>
    </inkml:context>
    <inkml:brush xml:id="br0">
      <inkml:brushProperty name="width" value="0.05" units="cm"/>
      <inkml:brushProperty name="height" value="0.05" units="cm"/>
      <inkml:brushProperty name="color" value="#E71224"/>
    </inkml:brush>
  </inkml:definitions>
  <inkml:trace contextRef="#ctx0" brushRef="#br0">113 160 7338 0 0,'-3'-2'579'0'0,"1"-1"-1"0"0,0 0 1 0 0,0 0 0 0 0,1 0 0 0 0,-1 0 0 0 0,1 0 0 0 0,-1-1 0 0 0,1 1 0 0 0,0 0 0 0 0,0-1 0 0 0,1 1 0 0 0,-2-6 0 0 0,-7-24 5024 0 0,2 35-5151 0 0,4 1-495 0 0,0-1 0 0 0,0 1 0 0 0,0 0-1 0 0,0 0 1 0 0,1 0 0 0 0,-1 0 0 0 0,1 0 0 0 0,0 0 0 0 0,0 1 0 0 0,0-1-1 0 0,1 1 1 0 0,-1 0 0 0 0,1-1 0 0 0,-2 7 0 0 0,-13 66-538 0 0,11-48 496 0 0,-3 19-69 0 0,-3 49 0 0 0,10-80 88 0 0,0 1-1 0 0,2 0 1 0 0,0 0 0 0 0,1 0 0 0 0,0 0 0 0 0,7 23 0 0 0,-8-37-1 0 0,0 0-1 0 0,0 0 1 0 0,1 0 0 0 0,-1 0 0 0 0,1 0 0 0 0,-1-1 0 0 0,1 1 0 0 0,0 0 0 0 0,0-1 0 0 0,0 1-1 0 0,0-1 1 0 0,0 0 0 0 0,1 0 0 0 0,-1 0 0 0 0,1 0 0 0 0,-1 0 0 0 0,1 0 0 0 0,0-1-1 0 0,0 1 1 0 0,0-1 0 0 0,0 0 0 0 0,0 0 0 0 0,0 0 0 0 0,0 0 0 0 0,0 0 0 0 0,0-1 0 0 0,6 1-1 0 0,-4-1 36 0 0,0-1-1 0 0,-1 1 0 0 0,1-1 0 0 0,-1 0 0 0 0,1 0 0 0 0,-1-1 0 0 0,0 1 0 0 0,1-1 0 0 0,-1 0 0 0 0,0 0 0 0 0,0-1 1 0 0,0 1-1 0 0,0-1 0 0 0,-1 0 0 0 0,1 0 0 0 0,-1 0 0 0 0,1 0 0 0 0,4-7 0 0 0,2-5 145 0 0,0 0 1 0 0,-1-1-1 0 0,-1 0 1 0 0,0 0-1 0 0,-2-1 0 0 0,0 1 1 0 0,0-2-1 0 0,-2 1 0 0 0,5-34 1 0 0,-6 30 60 0 0,-2-1 0 0 0,0 1 0 0 0,-2 0 0 0 0,0 0 0 0 0,-1-1 1 0 0,-1 1-1 0 0,-1 1 0 0 0,-8-23 0 0 0,8 32-47 0 0,0 0 1 0 0,-1 1-1 0 0,-1-1 0 0 0,0 1 0 0 0,0 0 1 0 0,-8-9-1 0 0,11 15-102 0 0,0 0 0 0 0,0 1 0 0 0,0-1 0 0 0,-1 1 0 0 0,1 0 0 0 0,-1 0 0 0 0,0 0 0 0 0,0 1 0 0 0,0-1 0 0 0,0 1 0 0 0,0 0 0 0 0,0 0 0 0 0,-1 0 0 0 0,1 1 0 0 0,-1 0 0 0 0,1-1 0 0 0,-9 0 0 0 0,12 2-245 0 0,-2 12-2552 0 0,3-11 2663 0 0,0 0 1 0 0,-1 0-1 0 0,1 0 1 0 0,0 0-1 0 0,-1 0 1 0 0,1 0-1 0 0,0-1 1 0 0,0 1 0 0 0,0 0-1 0 0,0 0 1 0 0,0 0-1 0 0,0 0 1 0 0,0 0-1 0 0,0 0 1 0 0,0 0-1 0 0,1 1 1 0 0,2 10-1545 0 0,0 3-314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415"/>
    </inkml:context>
    <inkml:brush xml:id="br0">
      <inkml:brushProperty name="width" value="0.05" units="cm"/>
      <inkml:brushProperty name="height" value="0.05" units="cm"/>
      <inkml:brushProperty name="color" value="#E71224"/>
    </inkml:brush>
  </inkml:definitions>
  <inkml:trace contextRef="#ctx0" brushRef="#br0">119 0 13851 0 0,'0'0'2931'0'0,"-4"5"-1749"0"0,-7 8-1061 0 0,1 0-1 0 0,1 1 1 0 0,0 1 0 0 0,1 0 0 0 0,1 0 0 0 0,0 0-1 0 0,1 1 1 0 0,-6 24 0 0 0,1 6-469 0 0,-10 87 1 0 0,19-112 248 0 0,1 0 0 0 0,0 0-1 0 0,2 1 1 0 0,0-1 0 0 0,9 40 0 0 0,-8-54 18 0 0,0 0 0 0 0,1 0 0 0 0,-1 0 0 0 0,1 0 0 0 0,1-1 1 0 0,-1 1-1 0 0,1-1 0 0 0,0 0 0 0 0,6 6 0 0 0,-7-8-23 0 0,1-1 0 0 0,-1 0 0 0 0,1 0-1 0 0,0 0 1 0 0,0 0 0 0 0,0-1 0 0 0,1 0 0 0 0,-1 1 0 0 0,1-1 0 0 0,-1-1 0 0 0,1 1-1 0 0,-1-1 1 0 0,1 0 0 0 0,0 0 0 0 0,5 0 0 0 0,-7 0 88 0 0,0-1-1 0 0,1 0 1 0 0,-1 0 0 0 0,0-1 0 0 0,0 1-1 0 0,0-1 1 0 0,0 0 0 0 0,0 1 0 0 0,1-1 0 0 0,-1-1-1 0 0,-1 1 1 0 0,1 0 0 0 0,0-1 0 0 0,0 1-1 0 0,3-3 1 0 0,-1 0 84 0 0,0-1 0 0 0,-1 1 1 0 0,1-1-1 0 0,-1 0 0 0 0,0 0 0 0 0,0 0 0 0 0,3-7 1 0 0,2-5 274 0 0,0-2 0 0 0,-1 1 1 0 0,9-36-1 0 0,-8 21-33 0 0,-1-1 1 0 0,-2 0-1 0 0,-1 0 1 0 0,1-46-1 0 0,-6 66-151 0 0,-1-1 0 0 0,-1 1 0 0 0,0 0 1 0 0,0 0-1 0 0,-9-23 0 0 0,9 29-34 0 0,-2 0 1 0 0,1 1-1 0 0,-1-1 0 0 0,-1 1 1 0 0,1 0-1 0 0,-1 0 1 0 0,0 0-1 0 0,-1 1 0 0 0,1-1 1 0 0,-11-7-1 0 0,15 13-144 0 0,1 0-1 0 0,-1 1 1 0 0,0-1-1 0 0,1 0 1 0 0,-1 0-1 0 0,0 1 0 0 0,1-1 1 0 0,-1 1-1 0 0,0-1 1 0 0,0 1-1 0 0,0-1 1 0 0,0 1-1 0 0,0-1 1 0 0,0 1-1 0 0,1 0 1 0 0,-1 0-1 0 0,0-1 1 0 0,0 1-1 0 0,0 0 1 0 0,0 0-1 0 0,0 0 1 0 0,0 0-1 0 0,0 0 1 0 0,0 0-1 0 0,0 0 1 0 0,0 0-1 0 0,0 1 1 0 0,0-1-1 0 0,0 0 1 0 0,0 1-1 0 0,0-1 1 0 0,0 0-1 0 0,0 1 1 0 0,1-1-1 0 0,-1 1 1 0 0,0-1-1 0 0,0 1 0 0 0,1 0 1 0 0,-1-1-1 0 0,0 1 1 0 0,0 0-1 0 0,1-1 1 0 0,-1 1-1 0 0,1 0 1 0 0,-1 0-1 0 0,1 0 1 0 0,-1 0-1 0 0,1-1 1 0 0,-1 1-1 0 0,1 2 1 0 0,-2 2-461 0 0,0 0 0 0 0,1 1 0 0 0,0-1 0 0 0,0 1 0 0 0,0-1 1 0 0,1 1-1 0 0,0 10 0 0 0,3 3-842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818"/>
    </inkml:context>
    <inkml:brush xml:id="br0">
      <inkml:brushProperty name="width" value="0.05" units="cm"/>
      <inkml:brushProperty name="height" value="0.05" units="cm"/>
      <inkml:brushProperty name="color" value="#E71224"/>
    </inkml:brush>
  </inkml:definitions>
  <inkml:trace contextRef="#ctx0" brushRef="#br0">138 131 12011 0 0,'-15'32'6374'0'0,"0"6"-3400"0"0,-60 172-3679 0 0,67-184 636 0 0,1-1 1 0 0,1 1 0 0 0,1 1-1 0 0,2-1 1 0 0,0 1 0 0 0,3 46-1 0 0,0-62-3 0 0,2 0 1 0 0,0-1-1 0 0,0 1 0 0 0,1 0 0 0 0,0-1 0 0 0,0 1 0 0 0,2-1 0 0 0,7 14 0 0 0,-9-18-29 0 0,1 0-1 0 0,0-1 0 0 0,1 1 1 0 0,0-1-1 0 0,-1 0 0 0 0,2-1 1 0 0,-1 1-1 0 0,0-1 1 0 0,1 0-1 0 0,0 0 0 0 0,0 0 1 0 0,0-1-1 0 0,0 0 0 0 0,10 3 1 0 0,-8-4 69 0 0,0 1 0 0 0,1-2 1 0 0,-1 1-1 0 0,1-1 0 0 0,-1-1 0 0 0,1 1 0 0 0,-1-1 1 0 0,1-1-1 0 0,-1 0 0 0 0,1 0 0 0 0,-1-1 1 0 0,0 1-1 0 0,0-2 0 0 0,1 1 0 0 0,-2-1 1 0 0,1-1-1 0 0,0 1 0 0 0,0-1 0 0 0,-1-1 1 0 0,0 1-1 0 0,0-1 0 0 0,0-1 0 0 0,-1 1 0 0 0,7-8 1 0 0,1-2 196 0 0,0-1 1 0 0,0 0-1 0 0,-2-1 0 0 0,0 0 1 0 0,-1-1-1 0 0,-1 0 1 0 0,-1-1-1 0 0,12-34 1 0 0,-10 22 28 0 0,-2-1 1 0 0,-1-1 0 0 0,-2 1 0 0 0,-1-1-1 0 0,-2 0 1 0 0,0-44 0 0 0,-4 60-100 0 0,0 0 1 0 0,-1-1-1 0 0,-1 1 0 0 0,-1 0 1 0 0,0 0-1 0 0,-1 1 0 0 0,-1-1 1 0 0,0 1-1 0 0,-1 0 0 0 0,-1 1 1 0 0,-1 0-1 0 0,0 0 0 0 0,-21-25 1 0 0,25 33-130 0 0,-2 1 0 0 0,1 0 0 0 0,-1 0 0 0 0,0 1 1 0 0,-12-8-1 0 0,16 11-240 0 0,-1 1-1 0 0,1-1 1 0 0,-1 1 0 0 0,1 0-1 0 0,-1 0 1 0 0,1 0 0 0 0,-5 0-1 0 0,6 0-162 0 0,0 1 0 0 0,-1 0 0 0 0,1 0 0 0 0,0 1-1 0 0,0-1 1 0 0,0 0 0 0 0,0 1 0 0 0,0-1 0 0 0,0 1 0 0 0,0 0-1 0 0,0 0 1 0 0,0-1 0 0 0,-3 3 0 0 0,-8 5-2752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2.992"/>
    </inkml:context>
    <inkml:brush xml:id="br0">
      <inkml:brushProperty name="width" value="0.05" units="cm"/>
      <inkml:brushProperty name="height" value="0.05" units="cm"/>
      <inkml:brushProperty name="color" value="#E71224"/>
    </inkml:brush>
  </inkml:definitions>
  <inkml:trace contextRef="#ctx0" brushRef="#br0">0 218 11995 0 0,'0'0'5573'0'0,"2"2"-6364"0"0,1 2 711 0 0,0 0-1 0 0,0 1 1 0 0,-1-1 0 0 0,1 1 0 0 0,-1-1-1 0 0,0 1 1 0 0,0 0 0 0 0,-1 0 0 0 0,1 0-1 0 0,0 6 1 0 0,7 59 230 0 0,-8-58-96 0 0,2 37 289 0 0,-4-32 2720 0 0,4-57-3162 0 0,-2 9 23 0 0,1 1-1 0 0,1-1 1 0 0,2 1-1 0 0,1 0 1 0 0,16-46 0 0 0,-21 74 44 0 0,-1-1 1 0 0,1 1 0 0 0,0 0-1 0 0,0 0 1 0 0,0 0-1 0 0,1 0 1 0 0,-1 0 0 0 0,0 0-1 0 0,1 0 1 0 0,-1 1-1 0 0,1-1 1 0 0,0 0 0 0 0,-1 1-1 0 0,1-1 1 0 0,0 1-1 0 0,0 0 1 0 0,0-1 0 0 0,0 1-1 0 0,0 0 1 0 0,4-1 0 0 0,-4 2-22 0 0,0 0 1 0 0,0 0 0 0 0,0 0-1 0 0,0 1 1 0 0,0-1 0 0 0,0 1 0 0 0,0-1-1 0 0,-1 1 1 0 0,1 0 0 0 0,0-1 0 0 0,0 1-1 0 0,0 0 1 0 0,-1 0 0 0 0,1 0 0 0 0,-1 0-1 0 0,1 1 1 0 0,0-1 0 0 0,-1 0 0 0 0,0 1-1 0 0,1-1 1 0 0,-1 1 0 0 0,0-1 0 0 0,0 1-1 0 0,1 2 1 0 0,7 10 125 0 0,0 1 0 0 0,-1 0 0 0 0,0 1 0 0 0,-2 0 1 0 0,0 0-1 0 0,0 1 0 0 0,-2-1 0 0 0,0 1 0 0 0,-1 0 0 0 0,-1 0 0 0 0,1 25 0 0 0,-3-62 2687 0 0,7-67-3000 0 0,-2 40 214 0 0,11-56-47 0 0,-14 92 55 0 0,1-1 0 0 0,1 1 1 0 0,0-1-1 0 0,0 1 0 0 0,1 1 1 0 0,9-16-1 0 0,-13 26 3 0 0,-1-1-1 0 0,0 0 1 0 0,1 0 0 0 0,-1 0 0 0 0,1 1-1 0 0,-1-1 1 0 0,1 0 0 0 0,-1 1 0 0 0,1-1-1 0 0,0 1 1 0 0,-1-1 0 0 0,1 1 0 0 0,0-1-1 0 0,0 1 1 0 0,-1-1 0 0 0,1 1 0 0 0,0-1-1 0 0,0 1 1 0 0,0 0 0 0 0,-1 0 0 0 0,1-1-1 0 0,0 1 1 0 0,0 0 0 0 0,0 0 0 0 0,0 0-1 0 0,0 0 1 0 0,-1 0 0 0 0,2 0 0 0 0,0 1-4 0 0,-1-1 1 0 0,1 1-1 0 0,-1 0 0 0 0,0 0 1 0 0,1 0-1 0 0,-1 0 1 0 0,0 0-1 0 0,0 0 1 0 0,1 0-1 0 0,-1 1 1 0 0,0-1-1 0 0,0 0 1 0 0,1 3-1 0 0,4 7 0 0 0,-1-1 1 0 0,-1 1-1 0 0,5 13 1 0 0,-9-22 31 0 0,18 61 85 0 0,-15-48-260 0 0,0 0 0 0 0,1 0-1 0 0,1 0 1 0 0,1-1 0 0 0,0 1-1 0 0,1-1 1 0 0,15 23 0 0 0,-15-32-3173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3.428"/>
    </inkml:context>
    <inkml:brush xml:id="br0">
      <inkml:brushProperty name="width" value="0.05" units="cm"/>
      <inkml:brushProperty name="height" value="0.05" units="cm"/>
      <inkml:brushProperty name="color" value="#E71224"/>
    </inkml:brush>
  </inkml:definitions>
  <inkml:trace contextRef="#ctx0" brushRef="#br0">18 96 8842 0 0,'-6'-2'1752'0'0,"-5"-4"7156"0"0,11 0-5902 0 0,5-6-3725 0 0,-3 8 681 0 0,1-1 0 0 0,-1 1 0 0 0,1 0-1 0 0,1 0 1 0 0,-1 0 0 0 0,0 0 0 0 0,1 0 0 0 0,0 1 0 0 0,0-1 0 0 0,0 1 0 0 0,0 0 0 0 0,0 0 0 0 0,1 1 0 0 0,6-4 0 0 0,-5 4 3 0 0,1 0 0 0 0,-1-1 1 0 0,1 2-1 0 0,0-1 0 0 0,0 1 0 0 0,-1 0 1 0 0,1 1-1 0 0,13 0 0 0 0,-18 0 17 0 0,0 1 0 0 0,0-1 0 0 0,1 1 0 0 0,-1-1-1 0 0,0 1 1 0 0,0 0 0 0 0,0 0 0 0 0,0-1 0 0 0,0 2 0 0 0,0-1-1 0 0,-1 0 1 0 0,1 0 0 0 0,0 1 0 0 0,0-1 0 0 0,-1 1 0 0 0,1-1 0 0 0,-1 1-1 0 0,1-1 1 0 0,-1 1 0 0 0,0 0 0 0 0,0 0 0 0 0,0 0 0 0 0,0 0 0 0 0,0 0-1 0 0,0 0 1 0 0,0 0 0 0 0,-1 0 0 0 0,1 0 0 0 0,-1 0 0 0 0,1 0-1 0 0,-1 3 1 0 0,1 14-17 0 0,0-1-1 0 0,-2 1 0 0 0,-4 33 1 0 0,3-39 32 0 0,0 1 1 0 0,1 0-1 0 0,0 0 1 0 0,1 0-1 0 0,1 0 1 0 0,0 0-1 0 0,6 24 1 0 0,-7-36-21 0 0,1 1 1 0 0,0 0-1 0 0,0-1 1 0 0,1 1 0 0 0,-1-1-1 0 0,1 1 1 0 0,-1-1 0 0 0,1 0-1 0 0,0 1 1 0 0,0-1-1 0 0,-1 0 1 0 0,2 0 0 0 0,-1 0-1 0 0,0 0 1 0 0,0-1 0 0 0,1 1-1 0 0,4 2 1 0 0,-3-2-6 0 0,1-1-1 0 0,-1 0 1 0 0,1 1 0 0 0,0-1 0 0 0,-1-1 0 0 0,1 1-1 0 0,0-1 1 0 0,0 0 0 0 0,-1 0 0 0 0,6-1 0 0 0,2-1-23 0 0,0 0-1 0 0,0-1 1 0 0,-1 0 0 0 0,1-1 0 0 0,-1 0 0 0 0,0-1 0 0 0,17-10 0 0 0,47-26-3112 0 0,-54 29 1753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4.351"/>
    </inkml:context>
    <inkml:brush xml:id="br0">
      <inkml:brushProperty name="width" value="0.05" units="cm"/>
      <inkml:brushProperty name="height" value="0.05" units="cm"/>
      <inkml:brushProperty name="color" value="#E71224"/>
    </inkml:brush>
  </inkml:definitions>
  <inkml:trace contextRef="#ctx0" brushRef="#br0">52 84 3033 0 0,'-2'-25'7310'0'0,"1"21"-6871"0"0,0-1 0 0 0,1 1 0 0 0,0-1-1 0 0,0 1 1 0 0,0-1 0 0 0,0 1 0 0 0,1 0 0 0 0,-1-1-1 0 0,1 1 1 0 0,0 0 0 0 0,3-6 1047 0 0,6 29-1430 0 0,-10 9 151 0 0,0-1 0 0 0,-2 0 0 0 0,-10 49 1 0 0,-12 27-2700 0 0,21-88 1605 0 0,-6 18-875 0 0,-5 1-612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280"/>
    </inkml:context>
    <inkml:brush xml:id="br0">
      <inkml:brushProperty name="width" value="0.05" units="cm"/>
      <inkml:brushProperty name="height" value="0.05" units="cm"/>
      <inkml:brushProperty name="color" value="#E71224"/>
    </inkml:brush>
  </inkml:definitions>
  <inkml:trace contextRef="#ctx0" brushRef="#br0">24 161 9122 0 0,'0'0'48'0'0,"-1"-1"1"0"0,1 1-1 0 0,-1 0 0 0 0,1-1 0 0 0,0 1 1 0 0,-1 0-1 0 0,1-1 0 0 0,-1 1 0 0 0,1 0 1 0 0,-1 0-1 0 0,0-1 0 0 0,1 1 1 0 0,-1 0-1 0 0,1 0 0 0 0,-1 0 0 0 0,1 0 1 0 0,-1 0-1 0 0,1 0 0 0 0,-1 0 0 0 0,0 0 1 0 0,1 0-1 0 0,-1 0 0 0 0,1 0 1 0 0,-1 0-1 0 0,1 0 0 0 0,-1 1 0 0 0,1-1 1 0 0,-1 0-1 0 0,0 0 0 0 0,1 0 1 0 0,-1 1-1 0 0,1-1 0 0 0,0 0 0 0 0,-1 1 1 0 0,1-1-1 0 0,-1 1 0 0 0,1-1 0 0 0,-1 0 1 0 0,1 1-1 0 0,-1 0 0 0 0,-1 25-3627 0 0,3-15 3660 0 0,-2 26-623 0 0,0-8 828 0 0,2-1 0 0 0,0 1 0 0 0,11 53 5998 0 0,6-130-1379 0 0,-14 32-4904 0 0,1 1 1 0 0,0-1-1 0 0,2 2 0 0 0,0-1 1 0 0,0 0-1 0 0,1 1 0 0 0,1 1 1 0 0,16-20-1 0 0,-22 29-134 0 0,0 0 0 0 0,1 0 1 0 0,0 1-1 0 0,0-1 0 0 0,0 1 0 0 0,0 0 0 0 0,0 0 0 0 0,1 1 1 0 0,-1-1-1 0 0,1 1 0 0 0,0 0 0 0 0,-1 0 0 0 0,1 0 0 0 0,0 1 0 0 0,0 0 1 0 0,0 0-1 0 0,0 0 0 0 0,1 1 0 0 0,-1-1 0 0 0,0 1 0 0 0,0 0 1 0 0,0 1-1 0 0,0-1 0 0 0,0 1 0 0 0,0 0 0 0 0,0 0 0 0 0,0 1 0 0 0,0 0 1 0 0,0 0-1 0 0,6 3 0 0 0,37 21-359 0 0,-35-18 483 0 0,0 0 0 0 0,1-1 0 0 0,0 0 0 0 0,1-1 0 0 0,0-1 0 0 0,18 4 0 0 0,-18-6 163 0 0,0-2-1 0 0,0 1 1 0 0,0-2-1 0 0,0 0 1 0 0,0-1-1 0 0,0 0 0 0 0,0-2 1 0 0,0 1-1 0 0,0-2 1 0 0,0 0-1 0 0,-1-1 1 0 0,0 0-1 0 0,15-8 1 0 0,-21 9-16 0 0,1-1 0 0 0,0-1 1 0 0,-1 0-1 0 0,0 0 0 0 0,0 0 1 0 0,-1-1-1 0 0,0 0 0 0 0,0-1 1 0 0,-1 0-1 0 0,0 0 0 0 0,0 0 0 0 0,0 0 1 0 0,-1-1-1 0 0,-1 0 0 0 0,0 0 1 0 0,0-1-1 0 0,0 1 0 0 0,-1-1 1 0 0,-1 0-1 0 0,3-16 0 0 0,-4 23-111 0 0,-1-1 0 0 0,0 1 0 0 0,1 0 0 0 0,-1-1 0 0 0,-1 1 0 0 0,1 0 1 0 0,0-1-1 0 0,-1-2 0 0 0,0 5-60 0 0,1 1 1 0 0,0 0-1 0 0,0-1 1 0 0,0 1 0 0 0,0 0-1 0 0,-1-1 1 0 0,1 1 0 0 0,0 0-1 0 0,0-1 1 0 0,-1 1-1 0 0,1 0 1 0 0,0 0 0 0 0,-1-1-1 0 0,1 1 1 0 0,0 0-1 0 0,-1 0 1 0 0,1-1 0 0 0,0 1-1 0 0,-1 0 1 0 0,1 0-1 0 0,0 0 1 0 0,-1 0 0 0 0,1 0-1 0 0,-1 0 1 0 0,1 0-1 0 0,-1 0 1 0 0,-16 6-1521 0 0,2 4 757 0 0,1 1 1 0 0,0 0-1 0 0,1 1 0 0 0,0 1 1 0 0,-18 24-1 0 0,6-4 232 0 0,-27 49 0 0 0,46-72 556 0 0,0 1-1 0 0,1-1 0 0 0,1 1 0 0 0,-1 0 1 0 0,2 0-1 0 0,0 1 0 0 0,-3 19 0 0 0,5-28 14 0 0,1 1 0 0 0,0-1-1 0 0,0 0 1 0 0,0 0 0 0 0,0 0 0 0 0,1 1-1 0 0,-1-1 1 0 0,1 0 0 0 0,0 0 0 0 0,0 0-1 0 0,0 0 1 0 0,0 0 0 0 0,1 0-1 0 0,-1 0 1 0 0,1-1 0 0 0,0 1 0 0 0,-1 0-1 0 0,1-1 1 0 0,0 1 0 0 0,1-1 0 0 0,-1 0-1 0 0,0 0 1 0 0,1 1 0 0 0,-1-2 0 0 0,1 1-1 0 0,0 0 1 0 0,0 0 0 0 0,-1-1-1 0 0,1 0 1 0 0,0 1 0 0 0,0-1 0 0 0,0 0-1 0 0,4 0 1 0 0,1 1-15 0 0,0 0 0 0 0,0-1 0 0 0,0 0 0 0 0,0 0 1 0 0,1-1-1 0 0,12-1 0 0 0,9-3-64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15:36:33.003"/>
    </inkml:context>
    <inkml:brush xml:id="br0">
      <inkml:brushProperty name="width" value="0.05" units="cm"/>
      <inkml:brushProperty name="height" value="0.05" units="cm"/>
      <inkml:brushProperty name="color" value="#E71224"/>
    </inkml:brush>
  </inkml:definitions>
  <inkml:trace contextRef="#ctx0" brushRef="#br0">477 156 13339,'0'0'1570,"-15"-22"957,-12-11-2359,21 24 144,-1 1 0,0-1-1,0 2 1,-9-8 0,3 3-194,4 3 409,4 6-128,-7-2-186,-22-10-55,28 12-13,0 1 58,-5 2-181,-36-4-95,45 4 65,0 0 1,0 0-1,0 0 0,0 1 0,1-1 0,-1 0 1,0 1-1,0-1 0,0 1 0,1 0 0,-1-1 1,0 1-1,-2 2 0,2-2-3,1 0 0,-1 0 0,1 0 0,-1-1 1,0 1-1,1 0 0,-1-1 0,0 0 0,1 1 0,-1-1 0,0 0 0,0 0 1,-3 0-1,5 0-33,-8 5-594,-2 6 464,-5 5 51,1 0 0,0 1 0,1 0 1,-19 36-1,15-20 66,3 1 0,1 0 0,1 1 0,-8 43 0,16-55 25,1 1 0,0-1 0,2 1 1,1-1-1,1 1 0,1-1 0,8 39 0,4 4 39,20 77 36,-29-127-38,1 0 1,0 0-1,1-1 0,1 0 0,1 0 0,13 18 1,-16-25 22,0-1 0,0 0 1,1-1-1,0 1 1,0-1-1,1 0 1,0-1-1,0 0 0,0 0 1,0-1-1,1 0 1,-1 0-1,1-1 0,0 0 1,0-1-1,1 0 1,-1 0-1,0-1 0,1 0 1,-1-1-1,1 0 1,-1 0-1,1-1 0,-1 0 1,0-1-1,0 0 1,1 0-1,-1-1 1,-1 0-1,1-1 0,0 0 1,11-8-1,12-9 164,-2-3-1,-1 0 1,-1-2-1,-1-1 1,38-48-1,-54 59-47,0 0 0,0-1-1,-2 0 1,0 0 0,-1-1 0,-1-1 0,-1 1-1,0-1 1,-2 0 0,0 0 0,-1-1-1,1-32 1,-5 36-20,0 0 1,-1 0-1,-1 0 0,0 0 1,-1 0-1,-8-19 0,-45-86 253,1 2-314,52 108 5,-1 1 0,0 0 0,-1 0 0,0 0 0,0 0 1,-10-10-1,12 15-45,0 1 1,-1 0-1,0-1 0,1 2 1,-1-1-1,-1 0 1,1 1-1,0 0 1,-1 0-1,0 1 0,0 0 1,-10-3-1,14 4-516,1 1 93,-1 0 161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0.884"/>
    </inkml:context>
    <inkml:brush xml:id="br0">
      <inkml:brushProperty name="width" value="0.05" units="cm"/>
      <inkml:brushProperty name="height" value="0.05" units="cm"/>
      <inkml:brushProperty name="color" value="#E71224"/>
    </inkml:brush>
  </inkml:definitions>
  <inkml:trace contextRef="#ctx0" brushRef="#br0">47 84 2561 0 0,'-35'1'-260'0'0,"23"0"907"0"0,24 0 3761 0 0,33-9-4337 0 0,-7 1-8 0 0,167-16 683 0 0,17 3-152 0 0,-44 6-591 0 0,95 0 54 0 0,112 29-121 0 0,187-17 497 0 0,-521 1-215 0 0,-51 1-78 0 0,-63 0 469 0 0,-643 25-930 0 0,674-23 291 0 0,-474 16 436 0 0,177-6 686 0 0,325-9-1899 0 0,4-1 627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2.317"/>
    </inkml:context>
    <inkml:brush xml:id="br0">
      <inkml:brushProperty name="width" value="0.05" units="cm"/>
      <inkml:brushProperty name="height" value="0.05" units="cm"/>
      <inkml:brushProperty name="color" value="#E71224"/>
    </inkml:brush>
  </inkml:definitions>
  <inkml:trace contextRef="#ctx0" brushRef="#br0">362 71 2809 0 0,'-6'-2'184'0'0,"-1"0"0"0"0,1 1 1 0 0,-1 0-1 0 0,1 0 0 0 0,-1 0 0 0 0,0 0 1 0 0,1 1-1 0 0,-1 1 0 0 0,1-1 1 0 0,-1 1-1 0 0,0 0 0 0 0,-9 3 1 0 0,-12 0 419 0 0,11-3-308 0 0,-86-5 1738 0 0,0-1-948 0 0,88 6-1403 0 0,22 0-463 0 0,28 0 467 0 0,247-13 342 0 0,-129 9-17 0 0,-52 0-5 0 0,328-29 684 0 0,-369 29 2502 0 0,-72 2-3077 0 0,-40-6-254 0 0,1 3 1 0 0,0 1 0 0 0,-102 10 0 0 0,-158 41-157 0 0,271-41 264 0 0,-8 4 244 0 0,0-3-1 0 0,0-2 1 0 0,-84 1 0 0 0,132-4-2190 0 0,0-2 1877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4.029"/>
    </inkml:context>
    <inkml:brush xml:id="br0">
      <inkml:brushProperty name="width" value="0.05" units="cm"/>
      <inkml:brushProperty name="height" value="0.05" units="cm"/>
      <inkml:brushProperty name="color" value="#E71224"/>
    </inkml:brush>
  </inkml:definitions>
  <inkml:trace contextRef="#ctx0" brushRef="#br0">246 65 1912 0 0,'-1'-1'111'0'0,"-2"-1"-146"0"0,2 2 114 0 0,0 0 56 0 0,0 0 293 0 0,-4 0-656 0 0,9 0 416 0 0,22 2 988 0 0,39 0 1261 0 0,552 5-349 0 0,-569-3-1701 0 0,1-2 0 0 0,-1-2 0 0 0,61-8 0 0 0,-110 8-323 0 0,1-1 256 0 0,0 1-256 0 0,0 0 0 0 0,0 0 0 0 0,0 0 0 0 0,0 0 0 0 0,0 0 0 0 0,0 0 0 0 0,0 0 0 0 0,0 0 0 0 0,0 0 0 0 0,0 0 0 0 0,0-1 0 0 0,0 1 0 0 0,-1 0-1 0 0,1 0 1 0 0,0 0 0 0 0,0 0 0 0 0,0 0 0 0 0,0 0 0 0 0,0 0 0 0 0,0 0 0 0 0,1-1 0 0 0,-1 1 0 0 0,0 0 0 0 0,0 0 0 0 0,0 0 0 0 0,0 0 0 0 0,0 0 0 0 0,0 0 0 0 0,0 0 0 0 0,0 0 0 0 0,0-1 255 0 0,0 1-255 0 0,0 0 0 0 0,0 0 0 0 0,1 0 0 0 0,-1 0 0 0 0,0 0 0 0 0,0 0 0 0 0,0 0 0 0 0,0 0 0 0 0,0 0 0 0 0,0 0 0 0 0,0 0 0 0 0,0 0 0 0 0,0 0 0 0 0,1 0 0 0 0,-1 0 0 0 0,0 0 0 0 0,0 0 0 0 0,0 0 0 0 0,0 0-1 0 0,0 0 1 0 0,0 0 0 0 0,0 0 0 0 0,0 0 0 0 0,0 0 0 0 0,1 0 0 0 0,-13-6 558 0 0,-10-2-1104 0 0,-7 0 529 0 0,-1 2 0 0 0,-36-4 0 0 0,8 2 206 0 0,3-1-339 0 0,0 3-1 0 0,-1 2 1 0 0,0 3 0 0 0,0 2 0 0 0,-71 10-1 0 0,-340 77-643 0 0,451-84 977 0 0,-1-1 0 0 0,0-1 1 0 0,-27 1-1 0 0,43-3 30 0 0,-9 0 255 0 0,2 0-946 0 0,39-4-2991 0 0,-3 2 3376 0 0,54 4 0 0 0,-16 0 28 0 0,176 4-86 0 0,74-1 242 0 0,-96-17 4683 0 0,-227 5-4119 0 0,-17-7-878 0 0,-27-3-152 0 0,0 2-1 0 0,-1 3 1 0 0,-82-10 0 0 0,127 22-5 0 0,0 0-1 0 0,1 0 1 0 0,-1 0-1 0 0,0 1 0 0 0,1 0 1 0 0,-1 1-1 0 0,-8 2 1 0 0,-2 1 204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5.518"/>
    </inkml:context>
    <inkml:brush xml:id="br0">
      <inkml:brushProperty name="width" value="0.05" units="cm"/>
      <inkml:brushProperty name="height" value="0.05" units="cm"/>
      <inkml:brushProperty name="color" value="#E71224"/>
    </inkml:brush>
  </inkml:definitions>
  <inkml:trace contextRef="#ctx0" brushRef="#br0">1 79 8066 0 0,'4'-17'3089'0'0,"-3"15"-3154"0"0,0 1 1 0 0,0-1 0 0 0,0 1-1 0 0,1 0 1 0 0,-1 0 0 0 0,0 0-1 0 0,1 0 1 0 0,0 0 0 0 0,-1 0-1 0 0,1 0 1 0 0,-1 0 0 0 0,1 0-1 0 0,0 1 1 0 0,-1-1 0 0 0,1 1-1 0 0,0-1 1 0 0,0 1 0 0 0,0 0-1 0 0,-1 0 1 0 0,1 0 0 0 0,3 0-1 0 0,149-9-329 0 0,216-5-327 0 0,-294 16 774 0 0,0 2 0 0 0,137 28 0 0 0,-250-45 5903 0 0,-45-12-6129 0 0,29 16-29 0 0,-1 2 0 0 0,-59 1 0 0 0,-111 11-11 0 0,115-2 306 0 0,-118-3 670 0 0,226 0-766 0 0,1 1-438 0 0,1 0 270 0 0,-1 0-1 0 0,1-1 1 0 0,0 1 0 0 0,-1 0 0 0 0,1-1 0 0 0,0 1 0 0 0,-1-1 0 0 0,1 1 0 0 0,0 0 0 0 0,0-1-1 0 0,0 0 1 0 0,-1 1 0 0 0,1-1 0 0 0,0 1 0 0 0,0-1 0 0 0,0 0 0 0 0,0 0 0 0 0,0 1 0 0 0,0-1 0 0 0,0 0-1 0 0,0 0 1 0 0,0 0 0 0 0,1 0 0 0 0,33 1 715 0 0,-29 0-875 0 0,677 60 274 0 0,-655-57 70 0 0,-12-3 11 0 0,0 1 0 0 0,0 1-1 0 0,0 0 1 0 0,0 1-1 0 0,0 1 1 0 0,29 13-1 0 0,-59-20 4807 0 0,-17-1-5097 0 0,-6-6 179 0 0,-1 2 0 0 0,1 2 0 0 0,-1 1 0 0 0,0 2 1 0 0,-38 3-1 0 0,-193 25-486 0 0,152-11 689 0 0,66-9-48 0 0,15-1 184 0 0,-1-1-1 0 0,0-2 0 0 0,-42-3 0 0 0,75 0-359 0 0,5-1-696 0 0,8-1-271 0 0,-7 3 1365 0 0,8-2-728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6.698"/>
    </inkml:context>
    <inkml:brush xml:id="br0">
      <inkml:brushProperty name="width" value="0.05" units="cm"/>
      <inkml:brushProperty name="height" value="0.05" units="cm"/>
      <inkml:brushProperty name="color" value="#E71224"/>
    </inkml:brush>
  </inkml:definitions>
  <inkml:trace contextRef="#ctx0" brushRef="#br0">1 285 4881 0 0,'0'0'6720'0'0,"0"-3"-6084"0"0,4-11-81 0 0,9-10 481 0 0,26-37 0 0 0,-26 42-991 0 0,2 1 0 0 0,0 1 0 0 0,1 0 0 0 0,33-25-1 0 0,-39 34-316 0 0,1 0 0 0 0,0 1 0 0 0,1 0 0 0 0,0 0 1 0 0,0 2-1 0 0,0-1 0 0 0,1 2 0 0 0,-1 0 0 0 0,1 0 0 0 0,0 1 0 0 0,0 0 0 0 0,0 2 0 0 0,1-1 0 0 0,-1 2 0 0 0,0-1 0 0 0,1 2 0 0 0,22 3 0 0 0,-30-3 69 0 0,0 1 0 0 0,1 0 0 0 0,-1 0 0 0 0,0 0 0 0 0,0 1 0 0 0,-1 0 0 0 0,1 0 0 0 0,0 0 0 0 0,-1 1 0 0 0,0 0 0 0 0,0 0 0 0 0,0 0 0 0 0,8 9 0 0 0,-7-4 33 0 0,0 0 0 0 0,0 0 0 0 0,0 0 0 0 0,-2 0-1 0 0,1 1 1 0 0,-1 0 0 0 0,5 18 0 0 0,-2 2-88 0 0,-2 0 1 0 0,-1 0-1 0 0,-1 1 1 0 0,-3 58-1 0 0,-1-68 157 0 0,0 0 0 0 0,-2 0-1 0 0,0-1 1 0 0,-1 1 0 0 0,-1 0-1 0 0,-11 26 1 0 0,12-39 269 0 0,0 1-1 0 0,0-1 1 0 0,-1-1-1 0 0,0 1 1 0 0,-1-1 0 0 0,1 0-1 0 0,-10 8 1 0 0,10-10 342 0 0,-1 0 1 0 0,-1 0 0 0 0,1-1 0 0 0,-1 0-1 0 0,1 0 1 0 0,-1 0 0 0 0,0-1-1 0 0,0 0 1 0 0,-13 2 0 0 0,6-1 237 0 0,0-2-1 0 0,0 0 1 0 0,0 0-1 0 0,-1-1 1 0 0,-23-2 0 0 0,32 0-575 0 0,0 1 0 0 0,1-1 1 0 0,-1 0-1 0 0,0 0 1 0 0,0-1-1 0 0,1 0 1 0 0,-1 0-1 0 0,1 0 1 0 0,-1 0-1 0 0,1-1 1 0 0,0 0-1 0 0,0 0 1 0 0,0-1-1 0 0,0 1 1 0 0,1-1-1 0 0,-7-6 1 0 0,10 9-194 0 0,1 0 1 0 0,-1 0-1 0 0,0 0 1 0 0,0 0 0 0 0,1 0-1 0 0,-1 0 1 0 0,0 0-1 0 0,1 0 1 0 0,0-1-1 0 0,-1 1 1 0 0,1 0-1 0 0,-1 0 1 0 0,1 0-1 0 0,0-1 1 0 0,0 1-1 0 0,0 0 1 0 0,0 0-1 0 0,0 0 1 0 0,0-1 0 0 0,0 1-1 0 0,0 0 1 0 0,0 0-1 0 0,0 0 1 0 0,1-1-1 0 0,-1 1 1 0 0,1 0-1 0 0,0-2 1 0 0,0 1-147 0 0,1 0-1 0 0,0 0 1 0 0,0 0 0 0 0,0 0 0 0 0,0 1 0 0 0,0-1 0 0 0,0 0-1 0 0,0 1 1 0 0,1 0 0 0 0,-1-1 0 0 0,5-1 0 0 0,5-1-564 0 0,0 0 0 0 0,0 1 0 0 0,0 0 0 0 0,17-1-1 0 0,-16 3 426 0 0,-1 0 0 0 0,1 1-1 0 0,-1 0 1 0 0,1 1-1 0 0,0 0 1 0 0,-1 1 0 0 0,0 1-1 0 0,24 8 1 0 0,-28-8 285 0 0,-1 1 0 0 0,1 0 0 0 0,0 1 0 0 0,-1-1 0 0 0,0 2 0 0 0,0-1 0 0 0,-1 1 1 0 0,1 0-1 0 0,-1 0 0 0 0,-1 1 0 0 0,1-1 0 0 0,-1 1 0 0 0,8 13 0 0 0,-10-11-80 0 0,2-2 1 0 0,-1 1-1 0 0,1 0 0 0 0,1-1 0 0 0,-1 0 1 0 0,1 0-1 0 0,1-1 0 0 0,-1 0 0 0 0,10 7 1 0 0,-6-8-161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087"/>
    </inkml:context>
    <inkml:brush xml:id="br0">
      <inkml:brushProperty name="width" value="0.05" units="cm"/>
      <inkml:brushProperty name="height" value="0.05" units="cm"/>
      <inkml:brushProperty name="color" value="#E71224"/>
    </inkml:brush>
  </inkml:definitions>
  <inkml:trace contextRef="#ctx0" brushRef="#br0">0 0 17476 0 0,'0'0'93'0'0,"8"0"-5635"0"0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430"/>
    </inkml:context>
    <inkml:brush xml:id="br0">
      <inkml:brushProperty name="width" value="0.05" units="cm"/>
      <inkml:brushProperty name="height" value="0.05" units="cm"/>
      <inkml:brushProperty name="color" value="#E71224"/>
    </inkml:brush>
  </inkml:definitions>
  <inkml:trace contextRef="#ctx0" brushRef="#br0">124 15 12043 0 0,'-1'-12'-499'0'0,"-2"9"-2062"0"0,-13 24 262 0 0,14-18 2204 0 0,-28 43-20 0 0,-40 85 0 0 0,69-131 121 0 0,1 0 1 0 0,0 1 0 0 0,0-1 0 0 0,0 1-1 0 0,0-1 1 0 0,0 1 0 0 0,0-1-1 0 0,0 0 1 0 0,0 1 0 0 0,0-1 0 0 0,0 1-1 0 0,0-1 1 0 0,0 1 0 0 0,0-1-1 0 0,1 0 1 0 0,-1 1 0 0 0,0-1-1 0 0,0 1 1 0 0,0-1 0 0 0,0 0 0 0 0,1 1-1 0 0,-1-1 1 0 0,0 0 0 0 0,0 1-1 0 0,1-1 1 0 0,-1 0 0 0 0,0 1 0 0 0,1-1-1 0 0,-1 0 1 0 0,0 0 0 0 0,1 1-1 0 0,-1-1 1 0 0,1 0 0 0 0,0 1 0 0 0,22 6-235 0 0,26-2-153 0 0,-40-5 373 0 0,36 2-252 0 0,76 12-1 0 0,-110-13 93 0 0,0 2 0 0 0,0 0 0 0 0,0 0 0 0 0,0 1 0 0 0,0 0 0 0 0,-1 1 0 0 0,0 0 0 0 0,0 1 0 0 0,0 0 0 0 0,0 0-1 0 0,-1 1 1 0 0,10 10 0 0 0,-17-16 174 0 0,-1 1 0 0 0,1-1 0 0 0,0 1 0 0 0,-1 0 0 0 0,1 0 1 0 0,-1 0-1 0 0,0-1 0 0 0,1 1 0 0 0,-1 1 0 0 0,0-1 0 0 0,0 0 0 0 0,-1 0 0 0 0,1 0 0 0 0,0 0 0 0 0,-1 1 0 0 0,1-1 0 0 0,-1 0 0 0 0,0 1 0 0 0,1-1 0 0 0,-1 0 0 0 0,0 1 0 0 0,-1-1 0 0 0,1 0 0 0 0,0 1 0 0 0,-1-1 0 0 0,1 0 0 0 0,-1 0 0 0 0,0 1 0 0 0,1-1 0 0 0,-3 3 0 0 0,0-1 329 0 0,-1 0-1 0 0,0 0 1 0 0,1 0 0 0 0,-2 0-1 0 0,1-1 1 0 0,0 0 0 0 0,-1 0-1 0 0,1 0 1 0 0,-1 0-1 0 0,0-1 1 0 0,0 0 0 0 0,-6 2-1 0 0,-5 2 369 0 0,-1-1 0 0 0,0 0 0 0 0,0-2-1 0 0,0 0 1 0 0,-26 1 0 0 0,-43-7-1802 0 0,70 2 759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784"/>
    </inkml:context>
    <inkml:brush xml:id="br0">
      <inkml:brushProperty name="width" value="0.05" units="cm"/>
      <inkml:brushProperty name="height" value="0.05" units="cm"/>
      <inkml:brushProperty name="color" value="#E71224"/>
    </inkml:brush>
  </inkml:definitions>
  <inkml:trace contextRef="#ctx0" brushRef="#br0">0 175 15547 0 0,'2'-9'50'0'0,"1"0"0"0"0,0 1-1 0 0,0-1 1 0 0,0 1 0 0 0,1-1 0 0 0,1 1-1 0 0,-1 0 1 0 0,1 1 0 0 0,1-1-1 0 0,-1 1 1 0 0,1 0 0 0 0,1 0 0 0 0,-1 1-1 0 0,1 0 1 0 0,0 0 0 0 0,1 0-1 0 0,15-8 1 0 0,-14 9-415 0 0,2 0 0 0 0,-1 0 1 0 0,0 2-1 0 0,1-1 0 0 0,0 1 0 0 0,0 1 0 0 0,0 0 0 0 0,0 0 0 0 0,11 0 0 0 0,37 4-2755 0 0,-25 1 1033 0 0</inkml:trace>
  <inkml:trace contextRef="#ctx0" brushRef="#br0" timeOffset="1">636 76 9314 0 0,'1'-6'640'0'0,"1"1"-320"0"0,-2 2 1233 0 0,0 23-8555 0 0,-2-8 5994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109"/>
    </inkml:context>
    <inkml:brush xml:id="br0">
      <inkml:brushProperty name="width" value="0.05" units="cm"/>
      <inkml:brushProperty name="height" value="0.05" units="cm"/>
      <inkml:brushProperty name="color" value="#E71224"/>
    </inkml:brush>
  </inkml:definitions>
  <inkml:trace contextRef="#ctx0" brushRef="#br0">0 2 760 0 0,'0'0'6161'0'0,"0"-1"-5696"0"0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699"/>
    </inkml:context>
    <inkml:brush xml:id="br0">
      <inkml:brushProperty name="width" value="0.05" units="cm"/>
      <inkml:brushProperty name="height" value="0.05" units="cm"/>
      <inkml:brushProperty name="color" value="#E71224"/>
    </inkml:brush>
  </inkml:definitions>
  <inkml:trace contextRef="#ctx0" brushRef="#br0">361 33 11186 0 0,'0'-2'8772'0'0,"0"1"-8684"0"0,-1 0 1 0 0,1 0-1 0 0,-1 0 1 0 0,1 0-1 0 0,-1 0 1 0 0,1 0-1 0 0,-1 1 0 0 0,0-1 1 0 0,1 0-1 0 0,-1 0 1 0 0,0 1-1 0 0,0-1 1 0 0,0 0-1 0 0,1 1 1 0 0,-1-1-1 0 0,0 1 0 0 0,-1-1 1 0 0,-4-2-192 0 0,-1 0 1 0 0,0 1-1 0 0,1 0 0 0 0,-1 0 0 0 0,0 1 1 0 0,0 0-1 0 0,0 0 0 0 0,0 0 1 0 0,1 1-1 0 0,-1 0 0 0 0,0 0 1 0 0,0 1-1 0 0,0 0 0 0 0,0 0 1 0 0,-13 4-1 0 0,11-1-116 0 0,0 0-1 0 0,0 0 1 0 0,1 1-1 0 0,-1 0 1 0 0,1 1 0 0 0,0-1-1 0 0,-9 10 1 0 0,16-14 145 0 0,-1 0 1 0 0,1 0-1 0 0,0 1 1 0 0,-1-1-1 0 0,1 0 0 0 0,0 1 1 0 0,0-1-1 0 0,0 1 1 0 0,0-1-1 0 0,1 1 0 0 0,-1 0 1 0 0,0-1-1 0 0,0 1 1 0 0,1 0-1 0 0,-1 0 1 0 0,1-1-1 0 0,0 1 0 0 0,0 0 1 0 0,-1 0-1 0 0,1 0 1 0 0,0-1-1 0 0,0 1 1 0 0,1 0-1 0 0,-1 0 0 0 0,0 0 1 0 0,1-1-1 0 0,-1 1 1 0 0,1 0-1 0 0,-1 0 1 0 0,1-1-1 0 0,0 1 0 0 0,0-1 1 0 0,-1 1-1 0 0,1 0 1 0 0,1-1-1 0 0,-1 0 1 0 0,0 1-1 0 0,0-1 0 0 0,0 0 1 0 0,1 1-1 0 0,-1-1 1 0 0,1 0-1 0 0,-1 0 1 0 0,1 0-1 0 0,-1 0 0 0 0,3 1 1 0 0,23 12-604 0 0,0-1-1 0 0,0-1 1 0 0,1-1 0 0 0,1-2 0 0 0,50 10-1 0 0,9 4-30 0 0,-76-19 646 0 0,94 33 39 0 0,-96-33 66 0 0,-1 1 0 0 0,1 0-1 0 0,-1 0 1 0 0,0 1-1 0 0,-1 0 1 0 0,1 1 0 0 0,-1 0-1 0 0,9 9 1 0 0,-15-13 8 0 0,0-1 1 0 0,-1 0-1 0 0,1 0 0 0 0,-1 1 1 0 0,1-1-1 0 0,-1 1 0 0 0,0-1 0 0 0,0 1 1 0 0,0-1-1 0 0,0 1 0 0 0,0 0 1 0 0,-1 0-1 0 0,1-1 0 0 0,-1 1 1 0 0,1 0-1 0 0,-1 0 0 0 0,0 0 1 0 0,0-1-1 0 0,-1 1 0 0 0,0 4 1 0 0,0-3 110 0 0,-1 1-1 0 0,0 0 1 0 0,0-1 0 0 0,0 1 0 0 0,-1-1-1 0 0,0 0 1 0 0,1 0 0 0 0,-1 0 0 0 0,-1 0 0 0 0,-5 6-1 0 0,-3 0 334 0 0,-1 0 0 0 0,0-1 0 0 0,0 0 0 0 0,-1 0 0 0 0,0-2 1 0 0,-18 8-1 0 0,5-5-91 0 0,-1-2 0 0 0,1-1 0 0 0,-2 0 0 0 0,1-3 0 0 0,0 0 0 0 0,-46 0 0 0 0,51-5-657 0 0,-1 0 0 0 0,0-1 0 0 0,1-1 0 0 0,0-2 0 0 0,0 0 0 0 0,0-1 0 0 0,0-2 1 0 0,-29-13-1 0 0,20 2-129 0 0,2-3 304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451"/>
    </inkml:context>
    <inkml:brush xml:id="br0">
      <inkml:brushProperty name="width" value="0.05" units="cm"/>
      <inkml:brushProperty name="height" value="0.05" units="cm"/>
      <inkml:brushProperty name="color" value="#E71224"/>
    </inkml:brush>
  </inkml:definitions>
  <inkml:trace contextRef="#ctx0" brushRef="#br0">0 85 15755 0 0,'0'0'-134'0'0,"1"-2"-80"0"0,-1 2 84 0 0,0-1-1 0 0,0 1 1 0 0,0 0 0 0 0,0 0-1 0 0,0 0 1 0 0,0 0 0 0 0,0 0-1 0 0,0-1 1 0 0,15 12-7304 0 0,-8 1 7170 0 0,0 1 0 0 0,0-1 0 0 0,-1 1 0 0 0,0 0 0 0 0,5 21 0 0 0,12 26 277 0 0,-15-43 87 0 0,19 31-1 0 0,-24-44 13 0 0,0 0 1 0 0,0 1-1 0 0,1-1 0 0 0,-1-1 0 0 0,1 1 0 0 0,0 0 0 0 0,0-1 0 0 0,0 0 0 0 0,1 0 0 0 0,-1 0 0 0 0,9 3 0 0 0,-11-5 42 0 0,-1-1-1 0 0,1 0 0 0 0,-1 0 1 0 0,1 0-1 0 0,-1 0 0 0 0,1 0 0 0 0,-1 0 1 0 0,1 0-1 0 0,-1 0 0 0 0,1 0 1 0 0,-1-1-1 0 0,1 1 0 0 0,-1-1 0 0 0,0 1 1 0 0,1-1-1 0 0,-1 0 0 0 0,0 1 1 0 0,1-1-1 0 0,-1 0 0 0 0,0 0 0 0 0,0 0 1 0 0,0 0-1 0 0,0 0 0 0 0,0 0 1 0 0,0 0-1 0 0,0 0 0 0 0,0 0 0 0 0,0-1 1 0 0,0 1-1 0 0,1-3 0 0 0,4-6 372 0 0,-1-1 1 0 0,0 1-1 0 0,3-12 0 0 0,-3 9-305 0 0,23-61 491 0 0,-12 30-586 0 0,1 2 0 0 0,29-50 1 0 0,-36 77 378 0 0,-3 9-2074 0 0,18 101-4975 0 0,16 60 6506 0 0,-29-122 389 0 0,27 56 1 0 0,-31-76-330 0 0,0 0 0 0 0,1 0 0 0 0,0 0 0 0 0,1-1 0 0 0,0-1 0 0 0,18 17 0 0 0,-12-16-366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776"/>
    </inkml:context>
    <inkml:brush xml:id="br0">
      <inkml:brushProperty name="width" value="0.05" units="cm"/>
      <inkml:brushProperty name="height" value="0.05" units="cm"/>
      <inkml:brushProperty name="color" value="#E71224"/>
    </inkml:brush>
  </inkml:definitions>
  <inkml:trace contextRef="#ctx0" brushRef="#br0">1 180 10714 0 0,'12'-14'230'0'0,"0"0"-1"0"0,2 1 0 0 0,-1 1 1 0 0,2 0-1 0 0,0 0 0 0 0,0 2 1 0 0,1 0-1 0 0,0 1 0 0 0,1 0 1 0 0,0 2-1 0 0,0 0 0 0 0,26-7 1 0 0,-4 3-338 0 0,1 3 0 0 0,0 1 0 0 0,0 2 0 0 0,69-1 0 0 0,-95 7 75 0 0,1-1 0 0 0,0 2 0 0 0,28 6 0 0 0,-39-7-25 0 0,-1 0 0 0 0,1 0 0 0 0,-1 0 1 0 0,1 0-1 0 0,-1 1 0 0 0,1-1 1 0 0,-1 1-1 0 0,1 0 0 0 0,-1 0 1 0 0,0 0-1 0 0,0 0 0 0 0,0 1 0 0 0,-1-1 1 0 0,1 1-1 0 0,0 0 0 0 0,-1 0 1 0 0,0 0-1 0 0,1 0 0 0 0,-1 0 1 0 0,2 6-1 0 0,-4-7-47 0 0,0 0 0 0 0,0 0 0 0 0,0 0 1 0 0,0 0-1 0 0,0 0 0 0 0,0 0 0 0 0,-1 0 0 0 0,1 0 1 0 0,-1 0-1 0 0,0 0 0 0 0,0 0 0 0 0,1 0 0 0 0,-1 0 1 0 0,0 0-1 0 0,-1 0 0 0 0,1-1 0 0 0,0 1 0 0 0,0 0 0 0 0,-1-1 1 0 0,-1 2-1 0 0,-37 34-1111 0 0,30-29 1097 0 0,-18 16-123 0 0,1-2 367 0 0,1 1 0 0 0,1 2 1 0 0,-30 37-1 0 0,49-54-101 0 0,0 0-1 0 0,1 0 1 0 0,0 1 0 0 0,0 0 0 0 0,1 0-1 0 0,0 0 1 0 0,1 1 0 0 0,0-1-1 0 0,0 1 1 0 0,1 0 0 0 0,0-1-1 0 0,1 1 1 0 0,0 0 0 0 0,1 0 0 0 0,0 0-1 0 0,2 16 1 0 0,3-2-8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9.123"/>
    </inkml:context>
    <inkml:brush xml:id="br0">
      <inkml:brushProperty name="width" value="0.05" units="cm"/>
      <inkml:brushProperty name="height" value="0.05" units="cm"/>
      <inkml:brushProperty name="color" value="#E71224"/>
    </inkml:brush>
  </inkml:definitions>
  <inkml:trace contextRef="#ctx0" brushRef="#br0">4 1 11514 0 0,'0'0'-640'0'0,"3"9"-5897"0"0,-2-6 6510 0 0,0 0 0 0 0,0 1 0 0 0,0-1 0 0 0,0 0 0 0 0,0 1 1 0 0,-1-1-1 0 0,0 0 0 0 0,1 1 0 0 0,-1-1 0 0 0,-1 0 0 0 0,1 1 0 0 0,0-1 0 0 0,-1 1 0 0 0,0-1 1 0 0,1 0-1 0 0,-1 0 0 0 0,-2 5 0 0 0,-3 2 87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0.070"/>
    </inkml:context>
    <inkml:brush xml:id="br0">
      <inkml:brushProperty name="width" value="0.05" units="cm"/>
      <inkml:brushProperty name="height" value="0.05" units="cm"/>
      <inkml:brushProperty name="color" value="#E71224"/>
    </inkml:brush>
  </inkml:definitions>
  <inkml:trace contextRef="#ctx0" brushRef="#br0">23 136 8162 0 0,'0'0'1961'0'0,"0"-5"1127"0"0,0 3-2242 0 0,-6 24-4324 0 0,2-4 3280 0 0,1 1 0 0 0,2 0 0 0 0,0 0 0 0 0,0 0 0 0 0,5 33 0 0 0,-1 12 124 0 0,-3-35 94 0 0,0 31 180 0 0,-1 0 1 0 0,-11 85 13222 0 0,15-150-15369 0 0,7-18 2182 0 0,0 0-1 0 0,-2 0 0 0 0,0-1 1 0 0,6-43-1 0 0,9-110-23 0 0,-12 79-142 0 0,28-106-299 0 0,-39 193-206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1.267"/>
    </inkml:context>
    <inkml:brush xml:id="br0">
      <inkml:brushProperty name="width" value="0.05" units="cm"/>
      <inkml:brushProperty name="height" value="0.05" units="cm"/>
      <inkml:brushProperty name="color" value="#E71224"/>
    </inkml:brush>
  </inkml:definitions>
  <inkml:trace contextRef="#ctx0" brushRef="#br0">42 175 8402 0 0,'-8'-18'2967'0'0,"-8"-15"-2333"0"0,2-4 5269 0 0,10 27-7908 0 0,90 226-5382 0 0,-53-130 7437 0 0,-10-47 16019 0 0,-20-47-18356 0 0,30-103 2587 0 0,-6 16-149 0 0,-15 56-174 0 0,-2 7-47 0 0,1 1 0 0 0,26-53 0 0 0,-36 83-17 0 0,0-1 0 0 0,1 1 0 0 0,-1 0 0 0 0,0-1 1 0 0,1 1-1 0 0,-1 0 0 0 0,1 0 0 0 0,-1 0 0 0 0,1 0 1 0 0,-1 0-1 0 0,1 0 0 0 0,0 0 0 0 0,-1 1 1 0 0,1-1-1 0 0,0 1 0 0 0,0-1 0 0 0,0 1 0 0 0,-1 0 1 0 0,1 0-1 0 0,0-1 0 0 0,0 1 0 0 0,0 0 1 0 0,0 1-1 0 0,-1-1 0 0 0,1 0 0 0 0,0 1 0 0 0,3 0 1 0 0,1 2 15 0 0,-1 1 1 0 0,1 0 0 0 0,-1 0 0 0 0,0 1-1 0 0,0-1 1 0 0,0 1 0 0 0,-1 0 0 0 0,0 0-1 0 0,0 1 1 0 0,0-1 0 0 0,3 7 0 0 0,6 13-143 0 0,13 35 1 0 0,-16-35 167 0 0,141 324-20 0 0,-145-335 76 0 0,1 1 49 0 0,0 1 0 0 0,-2-1 0 0 0,1 1 0 0 0,-2 1 1 0 0,0-1-1 0 0,2 21 2363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47:52.284"/>
    </inkml:context>
    <inkml:brush xml:id="br0">
      <inkml:brushProperty name="width" value="0.05" units="cm"/>
      <inkml:brushProperty name="height" value="0.05" units="cm"/>
      <inkml:brushProperty name="color" value="#E71224"/>
    </inkml:brush>
  </inkml:definitions>
  <inkml:trace contextRef="#ctx0" brushRef="#br0">1 1782 3345 0 0,'0'0'3668'0'0,"24"-23"-1580"0"0,-18 17-2087 0 0,7-6 178 0 0,0 1-1 0 0,1 0 1 0 0,19-11 0 0 0,95-37-108 0 0,20-11 789 0 0,-77 33-571 0 0,91-33 0 0 0,-94 42-253 0 0,212-88 124 0 0,-129 50-102 0 0,143-70 109 0 0,23-28-73 0 0,-75 56-3 0 0,-72 34-60 0 0,165-94 95 0 0,-259 128-132 0 0,-16 8 41 0 0,-2-3 0 0 0,82-64 0 0 0,-82 57-8 0 0,2 4 1 0 0,1 2-1 0 0,75-32 1 0 0,-68 34 15 0 0,-21 11 311 0 0,22-11 1203 0 0,107-70 0 0 0,-148 89-1765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09.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2,'39'0,"-2"-2,0 3,-1 1,1 1,59 15,-45-7,0-2,56 3,-23-2,-62-8,1 1,-1 2,0 0,-1 1,37 16,-33-11,1-1,0-2,0-1,1-1,0-1,1-1,-1-2,51-1,-56-1,1 0,-1-2,1 0,-1-2,0-1,39-13,-48 14,0 0,0 1,0 0,0 1,22-1,71 4,-42 1,41-2,-85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4.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69,'2438'0,"-2410"-1,47-9,11-1,-37 7,62-15,-70 10,1 3,61-3,1387 10,-1470-1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7.6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0 117,'136'11,"-27"0,206-8,-214-4,-69 0,51-10,-49 5,37 0,97 8,70-4,-99-20,-30 11,29-2,-116 13,0-1,1-1,33-8,-30 6,0 1,0 1,-1 1,33 3,-37 0,0-1,0-1,0-1,-1 0,1-2,-1-1,31-8,-30 4,0 2,1 1,-1 0,1 2,26-1,115 4,-67 3,-38-4,65 3,-117-2,0 2,0-1,0 1,-1 0,1 0,0 0,-1 1,8 5,1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20.7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72,'261'-19,"-161"9,275-25,-285 29,89 6,-65 2,-80 0,1 1,63 16,-64-12,0 0,66 2,-99-9,34 2,-1-3,0 0,0-3,0 0,65-19,-82 18,0 1,0 0,0 1,30-1,72 6,-42 0,38-4,115 5,-179 3,56 13,-91-14,0 1,-1 0,19 10,-19-9,1 0,-1 0,20 4,1 0,-21-5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278"/>
    </inkml:context>
    <inkml:brush xml:id="br0">
      <inkml:brushProperty name="width" value="0.05" units="cm"/>
      <inkml:brushProperty name="height" value="0.05" units="cm"/>
      <inkml:brushProperty name="color" value="#E71224"/>
    </inkml:brush>
  </inkml:definitions>
  <inkml:trace contextRef="#ctx0" brushRef="#br0">0 230 7434 0 0,'0'0'1038'0'0,"20"3"6483"0"0,-11-5-7336 0 0,1 0 0 0 0,-1-1 0 0 0,-1 0 0 0 0,1-1 0 0 0,0 0 0 0 0,-1 0 0 0 0,0-1 1 0 0,0 0-1 0 0,12-9 0 0 0,19-13-132 0 0,1 1 1 0 0,2 3-1 0 0,0 1 1 0 0,1 2-1 0 0,1 2 1 0 0,1 2-1 0 0,73-16 1 0 0,-111 31-92 0 0,-1 0-1 0 0,1 1 1 0 0,-1-1 0 0 0,1 1 0 0 0,0 1-1 0 0,-1-1 1 0 0,1 1 0 0 0,-1 0 0 0 0,0 0-1 0 0,1 1 1 0 0,-1 0 0 0 0,0 0 0 0 0,0 1-1 0 0,0-1 1 0 0,11 8 0 0 0,-4-1-77 0 0,0 2 0 0 0,0-1 0 0 0,-1 2 0 0 0,-1-1 0 0 0,13 17 0 0 0,-17-19 120 0 0,1 0 1 0 0,0-1-1 0 0,0 1 0 0 0,0-2 0 0 0,1 0 0 0 0,1 0 0 0 0,13 8 1 0 0,-18-12 5 0 0,1-1 0 0 0,-1 0 0 0 0,1 0 0 0 0,-1-1 1 0 0,1 0-1 0 0,0 0 0 0 0,0 0 0 0 0,0 0 1 0 0,0-1-1 0 0,-1 0 0 0 0,1-1 0 0 0,0 1 0 0 0,0-1 1 0 0,0 0-1 0 0,-1 0 0 0 0,9-3 0 0 0,93-31-1434 0 0,-87 31 1383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22.4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6"/>
    </inkml:context>
    <inkml:brush xml:id="br0">
      <inkml:brushProperty name="width" value="0.05" units="cm"/>
      <inkml:brushProperty name="height" value="0.05" units="cm"/>
      <inkml:brushProperty name="color" value="#004F8B"/>
    </inkml:brush>
  </inkml:definitions>
  <inkml:trace contextRef="#ctx0" brushRef="#br0">95 0 16,'-27'4'6778,"21"-3"-6583,9 2-161,0 1 0,0-1-1,-1 1 1,1-1 0,-1 1-1,1 0 1,-1 0 0,0 0-1,1 5 1,2 3 26,-1-5 232,-1 3 257,-4 3-320,-1 29-28,2-41-173,1 0 1,-1-1 0,0 1 0,0 0 0,0 0 0,0 0 0,-1 0 0,1-1-1,0 1 1,0 0 0,0 0 0,-1 0 0,1-1 0,0 1 0,-1 0 0,1 0-1,-1-1 1,1 1 0,-1 0 0,1-1 0,-1 1 0,1 0 0,-1-1 0,0 1 0,1-1-1,-1 1 1,0-1 0,1 1 0,-1-1 0,0 0 0,-1 1 0,1-1-28,0 0 0,0 0 0,0-1 0,0 1 0,0 0 0,0-1 0,0 1 0,0 0 0,-1-1 0,1 1 0,1-1 0,-1 0 0,0 1 0,0-1 0,0 0 0,0 0 0,0 1 0,1-1 0,-1 0 0,0 0 0,1 0 0,-1 0 0,0-1 0,-22-35-40,24 37 45,-1 1-1,1 0 1,0-1 0,-1 1 0,1 0-1,0-1 1,-1 1 0,1-1-1,0 1 1,0-1 0,0 0-1,0 1 1,-1-1 0,1 0-1,0 1 1,0-1 0,0 0 0,0 0-1,0 0 1,0 0 0,0 0-1,0 0 1,0 0 0,0 0-1,-1 0 1,1-1 0,0 1-1,0 0 1,0-1 0,0 1 0,0 0-1,0-1 1,-1 1 0,1-1-1,0 1 1,0-1 0,-1 1-1,1-1 1,0 0 0,-1 1 0,1-1-1,-1 0 1,1 0 0,-1 1-1,1-1 1,-1 0 0,1 0-1,-1 0 1,0 0 0,1 0-1,-1 1 1,0-1 0,0 0 0,0 0-1,0 0 1,0 0 0,0 0-1,0 0 1,0 0 0,0 0-1,0 0 1,-1-1 0,25 39 120,-23-36-96,-1 0-1,0 0 0,1 0 0,-1 0 0,1 0 0,-1 0 0,0 0 0,0-1 0,1 1 0,-1 0 0,0 0 0,0 0 0,0 0 0,0 0 1,0 0-1,0 0 0,0 0 0,-1 0 0,1 0 0,0 0 0,-1 0 0,1 0 0,0 0 0,-1 0 0,1 0 0,-1 0 0,1-1 0,-1 1 0,0 1 1,0-2-28,0 1 0,1-1 1,-1 0-1,0 0 1,1 1-1,-1-1 0,0 0 1,1 0-1,-1 0 1,0 0-1,0 0 0,1 0 1,-1 0-1,0 0 1,0 0-1,1 0 0,-1 0 1,0 0-1,1 0 0,-1-1 1,0 1-1,1 0 1,-1-1-1,0 1 0,1 0 1,-1-1-1,1 1 1,-1-1-1,0 1 0,1-1 1,-1 1-1,1-1 1,0 1-1,-1-1 0,1 1 1,-1-1-1,1 0 1,0 1-1,-1-1 0,1 0 1,0 1-1,0-1 1,-1-1-1,-21-41-33,15 28-74,11 9 54,4-5 11,16-26 2,-24 38 38,0-1 0,0 0 0,0 1 0,0-1 0,0 0 0,0 1 0,1-1 0,-1 0 0,0 1 0,0-1 0,0 0 0,0 0-1,1 1 1,-1-1 0,0 0 0,0 0 0,1 1 0,-1-1 0,0 0 0,0 0 0,1 1 0,-1-1 0,0 0 0,1 0 0,-1 0 0,0 0 0,1 0 0,-1 0 0,0 0 0,1 1 0,-1-1 0,0 0 0,1 0 0,-1 0 0,1 0 0,-1-1 0,0 1 0,1 0 0,-1 0 0,0 0 0,1 0 0,-1 0 0,0 0 0,1 0 0,-1-1 0,0 1 0,0 0 0,1 0 0,-1 0 0,0-1 0,0 1 0,1 0 0,-1 0 0,0-1 0,0 1 0,1 0 0,-1 0 0,0-1 0,0 1 0,0 0 0,1-1 0,2 8 42,16 33 47,-15-31 13,-2-3 84,-6 4-116,-6 27 59,9-36-108,1-1-5,0 1 0,0 0 0,0-1 0,0 1 0,0 0 0,0-1 0,0 1 0,0 0 0,0-1 1,0 1-1,-1-1 0,1 1 0,0 0 0,-1-1 0,1 1 0,0-1 0,-1 1 0,1-1 0,0 1 1,-1-1-1,1 1 0,-1-1 0,1 1 0,-1-1 0,1 0 0,-1 1 0,0-1 0,1 0 0,-1 1 1,0-1-1,-13 6 71,-27 15-22,30-16-1,7-10-69,0-3 6,-14-30-13,14 30-16,3 3-15,2-7 14,2-39-75,3 43-182,14 14 211,17 15 105,-36-21-45,0 0-1,0 1 0,-1-1 0,1 1 0,0-1 0,-1 1 0,1-1 0,0 1 0,-1-1 0,1 1 0,-1-1 0,1 1 0,-1 0 0,1-1 0,-1 1 0,0 0 0,1 0 0,-1-1 1,0 1-1,1 0 0,-1 0 0,0 0 0,0-1 0,0 1 0,0 0 0,0 0 0,0 0 0,0-1 0,0 1 0,0 0 0,0 0 0,0 0 0,0-1 0,-1 1 0,1 0 0,0 0 1,-1-1-1,1 1 0,0 0 0,-1-1 0,1 1 0,-1 0 0,1-1 0,-1 1 0,1 0 0,-1-1 0,0 1 0,1-1 0,-1 1 0,0-1 0,1 0 0,-1 1 0,0-1 0,0 0 1,1 1-1,-1-1 0,0 0 0,0 0 0,0 0 0,1 1 0,-1-1 0,0 0 0,0 0 0,0 0 0,1 0 0,-1-1 0,-1 1 0,-32-15-320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7"/>
    </inkml:context>
    <inkml:brush xml:id="br0">
      <inkml:brushProperty name="width" value="0.05" units="cm"/>
      <inkml:brushProperty name="height" value="0.05" units="cm"/>
      <inkml:brushProperty name="color" value="#004F8B"/>
    </inkml:brush>
  </inkml:definitions>
  <inkml:trace contextRef="#ctx0" brushRef="#br0">2 18 144,'-2'-18'4740,"2"711"-1553,28-296-2669,-10-258-465,-3-32-2,0 118 1,3 318 77,3-28-33,-12-374-63,6 54 14,0-33 28,-10-95-20,12 69 0,-14-108-14,-4-24-75,1 0-1,0 0 0,0 1 0,1-1 1,-1 0-1,1 0 0,0 0 0,0 0 1,1 0-1,-1 0 0,1 0 0,2 4 1,-2-6-109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8"/>
    </inkml:context>
    <inkml:brush xml:id="br0">
      <inkml:brushProperty name="width" value="0.05" units="cm"/>
      <inkml:brushProperty name="height" value="0.05" units="cm"/>
      <inkml:brushProperty name="color" value="#004F8B"/>
    </inkml:brush>
  </inkml:definitions>
  <inkml:trace contextRef="#ctx0" brushRef="#br0">71 138 3185,'0'0'930,"0"-10"3399,2-12-2084,-2 22-2213,1 1 0,-1-1 0,0 0-1,0 1 1,0-1 0,1 0 0,-1 0-1,0 1 1,0-1 0,1 0 0,-1 0-1,0 0 1,1 1 0,-1-1 0,0 0 0,1 0-1,-1 0 1,0 0 0,1 0 0,-1 1-1,0-1 1,1 0 0,-1 0 0,0 0-1,1 0 1,-1 0 0,0 0 0,1 0 0,-1 0-1,0 0 1,1-1 0,-1 1 0,0 0-1,1 0 1,-1 0 0,0 0 0,1 0-1,-1-1 1,0 1 0,1 0 0,-1 0 0,0 0-1,0-1 1,1 1 0,-1 0 0,0-1-1,0 1 1,1 0 0,-1 0 0,0-1-1,0 1 1,0 0 0,0-1 0,0 1 0,1 0-1,-1-1 1,0 1 0,0 0 0,0-1-1,0 1 1,0-1 0,0 1 0,2 2 7,-1 1 1,1 0-1,-1 0 1,0 0-1,0 0 1,0 0-1,0 1 1,0-1-1,-1 0 1,1 6-1,0 0 47,-1-8-60,1-1 1,-1 0-1,0 0 0,0 1 1,0-1-1,0 0 0,0 0 1,0 1-1,0-1 0,0 0 1,0 1-1,0-1 0,0 0 1,0 0-1,0 1 0,0-1 1,0 0-1,0 0 0,0 1 1,0-1-1,0 0 0,0 0 1,0 1-1,0-1 1,0 0-1,-1 0 0,1 1 1,0-1-1,0 0 0,0 0 1,0 0-1,-1 1 0,1-1 1,0 0-1,0 0 0,0 0 1,-1 0-1,1 1 0,0-1 1,0 0-1,-1 0 0,1 0 1,0 0-1,0 0 1,-1 0-1,1 0 0,0 0 1,-1 0-1,1 0 0,0 0 1,0 0-1,-1 0 0,1 0 1,0 0-1,0 0 0,-1 0 1,1 0-1,-2-1-10,0 0 1,0 0-1,0 0 0,1 0 1,-1 0-1,0 0 0,1 0 1,-1-1-1,1 1 0,-1 0 1,1-1-1,-1-1 0,-31-39 12,32 41-27,1 0-1,-1 0 1,0 0-1,0 0 1,1 0-1,-1 0 1,0 0-1,1 0 1,-1 0-1,1 0 1,0 0-1,-1 0 1,1 0-1,0 0 1,0 0-1,-1 0 1,1-1 0,0 1-1,0 0 1,0 0-1,1 0 1,-1 0-1,0-1 1,0 1-1,1-1 1,0 1-3,-1 0 1,1 0 0,0 1 0,0-1 0,0 0-1,0 0 1,0 1 0,0-1 0,0 1 0,0-1-1,1 1 1,-1-1 0,0 1 0,0 0-1,0-1 1,1 1 0,-1 0 0,0 0 0,0 0-1,2 0 1,35-1 37,-37 1-30,-1 0 0,0-1 0,0 1 0,1 0 0,-1 0 1,0 0-1,1 0 0,-1 0 0,0 0 0,1 0 0,-1-1 0,0 1 0,0 0 0,1 0 0,-1 0 0,0 0 0,1 0 0,-1 0 0,0 1 0,1-1 0,-1 0 0,0 0 1,1 0-1,-1 0 0,0 0 0,1 0 0,-1 0 0,0 1 0,0-1 0,1 0 0,-1 0 0,0 0 0,0 1 0,1-1 0,-1 0 0,0 0 0,0 1 0,0-1 0,1 0 1,-1 1-1,0-1 0,0 0 0,0 1 0,0-1 0,0 0 0,0 0 0,0 1 0,0-1 0,0 0 0,0 1 0,0-1 0,0 0 0,0 1 0,1 11 103,3 0-57,3 31 219,-7-42-241,-1-1 1,1 1-1,0 0 0,0-1 1,-1 1-1,1-1 0,-1 1 0,1 0 1,0-1-1,-1 1 0,1-1 1,-1 1-1,1-1 0,-1 1 0,0-1 1,1 0-1,-1 1 0,1-1 1,-1 0-1,0 1 0,1-1 1,-1 0-1,0 0 0,1 1 0,-1-1 1,0 0-1,1 0 0,-1 0 1,0 0-1,0 0 0,1 0 1,-1 0-1,0 0 0,1 0 0,-1-1 1,0 1-1,1 0 0,-2-1 1,-35 1 78,37 0-106,-1 1 0,1-1 0,0 0 1,0 0-1,-1 0 0,1 0 0,0 0 0,-1 0 0,1 0 0,0 0 0,-1 0 1,1 0-1,0 0 0,-1 0 0,1 0 0,0 0 0,-1 0 0,1 0 1,0 0-1,0 0 0,-1 0 0,1 0 0,0 0 0,-1-1 0,1 1 0,0 0 1,0 0-1,-1 0 0,1-1 0,0 1 0,0 0 0,-1 0 0,1-1 1,0 1-1,0 0 0,0 0 0,-1-1 0,1 1 0,0 0 0,0-1 1,0 1-1,0 0 0,0 0 0,0-1 0,0 1 0,0-1 0,-2-9 1,-3-1-8,3 7-11,0 1 1,1-1 0,0 0 0,0 0 0,0 1 0,0-1 0,0 0 0,1 0-1,-1-7 1,1 9-5,1 1 12,-1 1 0,0-1 0,0 0 0,0 1 1,1-1-1,-1 0 0,0 1 0,0-1 0,1 1 0,-1-1 1,1 0-1,-1 1 0,1-1 0,-1 1 0,1-1 0,-1 1 1,1-1-1,-1 1 0,1 0 0,-1-1 0,1 1 0,0 0 0,-1-1 1,1 1-1,0 0 0,-1 0 0,1-1 0,0 1 0,-1 0 1,1 0-1,0 0 0,-1 0 0,2 0 0,35-15-14,-36 15 23,-1-1 0,0 1 0,1 0 0,-1-1 0,0 1 0,1 0 0,-1 0 0,0-1 0,1 1 0,-1 0 0,1 0 0,-1 0 0,0 0 0,1 0 0,-1-1 0,1 1 0,-1 0 0,1 0 0,-1 0 0,1 0 0,-1 0 0,0 0 0,1 0 0,-1 1 0,1-1 0,-1 0 0,1 0 0,-1 0 0,0 0 0,1 1 0,-1-1 0,1 0 0,-1 0 0,0 0 0,1 1 0,-1-1 0,0 0 0,1 1 0,-1-1 0,0 0 0,0 1 0,1-1 0,-1 0 0,0 1 0,0-1 0,0 1 0,1 0 0,5 9 57,23 32 41,-24-35-13,-5-7-79,0 0 0,1 0 0,-1 1 0,0-1-1,0 0 1,1 0 0,-1 0 0,0 1 0,0-1 0,0 0-1,1 0 1,-1 1 0,0-1 0,0 0 0,0 0 0,0 1-1,1-1 1,-1 0 0,0 1 0,0-1 0,0 0 0,0 0-1,0 1 1,0-1 0,0 0 0,0 1 0,0-1 0,0 0-1,0 1 1,0-1 0,0 0 0,0 1 0,0-1 0,0 0-1,0 0 1,-1 1 0,1-1 0,0 0 0,0 1 0,0-1-1,0 0 1,-1 0 0,1 1 0,-7 8 82,2 3-32,4-8-18,-1 0 0,0 0 0,0 0 0,0-1 1,0 1-1,-1 0 0,1-1 0,-7 6 0,-6-4 172,-27 3-133,30-7 20,8-8-106,1-3 14,-14-34-13,13 32-31,3 7-13,4-6 24,7-31-14,-9 38 10,-1 4 26,0-1 0,0 1-1,0-1 1,-1 1 0,1-1 0,1 1-1,-1-1 1,0 1 0,0 0 0,0-1-1,0 1 1,0-1 0,0 1 0,0-1 0,1 1-1,-1-1 1,0 1 0,0 0 0,1-1-1,-1 1 1,0-1 0,1 1 0,-1 0-1,0-1 1,1 1 0,-1 0 0,0 0 0,1-1-1,-1 1 1,1 0 0,-1 0 0,0 0-1,1-1 1,0 1 0,10-4-23,26-13 8,-37 17 25,1 0-1,-1-1 1,1 1 0,-1 0 0,1-1-1,0 1 1,-1 0 0,1-1 0,-1 1-1,1 0 1,0 0 0,-1 0 0,1 0-1,0 0 1,-1 0 0,1 0 0,0 0-1,-1 0 1,1 0 0,0 0 0,-1 0-1,1 0 1,0 0 0,-1 1 0,1-1-1,0 0 1,-1 1 0,1-1 0,-1 0 0,1 1-1,-1-1 1,1 0 0,-1 1 0,1-1-1,-1 1 1,1-1 0,-1 1 0,1-1-1,-1 1 1,0 0 0,1-1 0,-1 1-1,0-1 1,0 1 0,0 0 0,1-1-1,-1 2 1,3 4 54,21 33 53,-18-25 344,-14-9-282,-4 0-76,-30 18-18,30-18 55,8-10-120,-1-6-13,-20-28-6,20 32-11,2-1-76,4-4 26,-2-25-13,1 28-2,5 8 55,1 1-1,-1 1 1,1-1-1,0 1 1,-1 0-1,1 0 0,-1 1 1,0-1-1,1 1 1,-1 0-1,9 6 1,-2 8 132,18 23-55,-29-38-44,7 12 182,-12-6-38,-3 3-75,-18 27 20,20-31 0,0-2-4,-4-6-52,-27 0 7,32 2-45,4 0-5,0 0 1,-1 0 0,1 0-1,0 0 1,-1 0 0,1 0-1,0 0 1,-1 0 0,1 0-1,0 0 1,-1 0-1,1 0 1,-1 0 0,1 0-1,0 0 1,-1 0 0,1 0-1,0 0 1,-1 0-1,1-1 1,0 1 0,-1 0-1,1 0 1,0 0 0,-1-1-1,1 1 1,0 0 0,0 0-1,-1-1 1,1 1-1,0 0 1,0-1 0,0 1-1,-1 0 1,1-1 0,0 1-1,-6-12-23,-20-28-24,23 36 3,2 4 39,1-1-1,0 1 1,-1 0-1,1 0 1,0-1-1,-1 1 1,1 0-1,0-1 1,-1 1-1,1-1 0,0 1 1,0 0-1,-1-1 1,1 1-1,0-1 1,0 1-1,0-1 1,0 1-1,-1 0 1,1-1-1,0 1 1,0-1-1,0 1 1,0-1-1,0 1 0,0-1 1,0 1-1,0-1 1,0 1-1,1-1 1,-1 1-1,0 0 1,0-1-1,0 1 1,0-1-1,1 1 1,-1 0-1,0-1 1,1 0-1,5-8-46,14-28-25,-16 31 51,0 2-40,4 4 35,0 0 27,0-1 0,0 2 0,0-1 1,0 1-1,0 1 0,0-1 0,-1 1 0,1 1 1,8 3-1,-14-5 12,0 0 1,0 0-1,1 0 1,-1 0-1,0 0 1,-1 0 0,1 1-1,0-1 1,0 1-1,0 0 1,-1-1-1,1 1 1,-1 0-1,0 0 1,1 0-1,-1 0 1,0 0 0,0 0-1,0 0 1,0 0-1,-1 1 1,1-1-1,-1 0 1,1 0-1,-1 1 1,0-1-1,1 0 1,-1 1 0,-1-1-1,1 1 1,0-1-1,0 0 1,-1 0-1,0 1 1,1-1-1,-1 0 1,0 0 0,0 0-1,0 1 1,-2 1-1,1 0 5,0-1 0,-1 1 0,1-1 0,-1 0 0,0 0 0,0 0 0,0 0 0,0 0 0,0 0 0,-1-1 0,1 0 0,-1 0 0,0 0 0,1 0 0,-1 0 0,0-1 0,0 0 0,-7 2 0,9-3-98,0 1-1,0-1 1,0 0-1,0 0 1,-1 0-1,1 0 1,0-1-1,0 1 1,0 0-1,0-1 1,0 0-1,0 1 1,1-1-1,-1 0 1,0 0-1,0 0 1,0 0-1,1 0 1,-1-1-1,0 1 1,1 0-1,-1-1 1,1 1-1,0-1 1,-1 1 0,1-1-1,0 0 1,0 0-1,0 0 1,0 1-1,0-1 1,1 0-1,-1 0 1,1 0-1,-1 0 1,1 0-1,0 0 1,-1 0-1,1-3 1,-1-21-510,0-12-186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9"/>
    </inkml:context>
    <inkml:brush xml:id="br0">
      <inkml:brushProperty name="width" value="0.05" units="cm"/>
      <inkml:brushProperty name="height" value="0.05" units="cm"/>
      <inkml:brushProperty name="color" value="#004F8B"/>
    </inkml:brush>
  </inkml:definitions>
  <inkml:trace contextRef="#ctx0" brushRef="#br0">80 111 2144,'-6'2'8015,"-14"5"-4682,20-8-3301,0 1 0,1-1-1,-1 1 1,0-1 0,0 1-1,1-1 1,-1 1 0,0 0-1,1-1 1,-1 1-1,1-1 1,-1 1 0,0 0-1,1 0 1,-1-1 0,1 1-1,-1 0 1,1 0 0,-1-1-1,1 1 1,-1 0 0,1 0-1,-1 0 1,1 0 0,-1 0-1,1 0 1,-1 0 0,1 0-1,-1 0 1,2 0 0,-1 0 23,0 1 0,0 0 0,0 0 1,0-1-1,-1 1 0,1 0 0,0 0 1,0 0-1,0 0 0,-1 0 0,1 0 0,0 0 1,-1 0-1,1 0 0,-1 0 0,1 0 1,-1 0-1,0 0 0,1 0 0,-1 1 0,0 0 1,10 37 134,-10-38-179,1-1 0,-1 0-1,0 1 1,0-1 0,1 1-1,-1-1 1,0 0 0,0 1-1,0-1 1,0 1 0,1-1-1,-1 0 1,0 1 0,0-1-1,0 1 1,0-1 0,0 1-1,0-1 1,0 0 0,0 1-1,0-1 1,0 1 0,0-1-1,-1 1 1,1-1 0,0 0-1,0 1 1,0-1 0,-1 1-1,1-1 1,0 0 0,0 1-1,-1-1 1,1 0 0,0 1 0,0-1-1,-1 0 1,1 1 0,0-1-1,-1 0 1,1 0 0,-1 0-1,1 1 1,0-1 0,-1 0-1,1 0 1,-1 0 0,1 0-1,-1 0 1,1 0 0,0 1-1,-1-1 1,1 0 0,-1-1-1,-9 4 62,-32 9 7,40-11-62,-8 1 62,8-6-73,-1-3 4,0-1-14,1 0-1,0 0 1,0 0-1,0 0 1,1 0 0,0 0-1,1 0 1,0-11 0,0 15-7,1-1 1,-1 0 0,1 1 0,0-1-1,0 1 1,0-1 0,0 1 0,1-1-1,0 1 1,0 0 0,0 0 0,0 0-1,1 0 1,0 0 0,0 1 0,0-1 0,0 1-1,0-1 1,5-2 0,-7 5 7,0 1 1,-1-1-1,1 1 0,0-1 1,1 1-1,-1-1 1,0 1-1,0 0 0,0-1 1,0 1-1,0 0 1,0 0-1,0 0 0,0 0 1,0 0-1,1 0 1,-1 0-1,0 0 0,0 0 1,0 1-1,0-1 1,0 0-1,0 1 0,0-1 1,0 1-1,2 0 1,-1 2 6,1-1 1,0 0-1,-1 1 1,0-1-1,1 1 1,-1 0 0,0 0-1,3 5 1,0 2 57,-1-1 0,0 1 0,-1 0 1,0 0-1,2 13 0,-4-17-5,-1 1 1,0 0-1,0-1 0,-1 1 1,0 0-1,0-1 0,-1 1 1,0-1-1,0 0 1,0 1-1,-4 5 0,5-9-32,-1 0 0,1-1 0,0 1-1,-1-1 1,0 1 0,0-1 0,0 0-1,0 0 1,0 0 0,0 0 0,0 0-1,-1 0 1,1 0 0,-1-1 0,1 1-1,-1-1 1,1 0 0,-1 0 0,0 0-1,0 0 1,0 0 0,1-1 0,-1 1-1,0-1 1,0 0 0,0 0 0,-5 0 0,6-1-22,0 1 0,0-1 0,0 0 0,0 0 1,1 0-1,-1 0 0,0 0 0,0 0 0,1 0 1,-1-1-1,1 1 0,-1 0 0,1-1 0,-1 0 1,1 1-1,0-1 0,0 0 0,0 0 0,0 1 1,0-1-1,0 0 0,1 0 0,-1 0 0,0 0 1,1 0-1,0 0 0,-1 0 0,1 0 0,0 0 1,0 0-1,0-1 0,0 1 0,1-3 0,0-2-25,-1 1 0,1-1 0,0 1 0,1-1-1,0 1 1,0 0 0,0 0 0,1 0-1,5-10 1,-7 14 11,0-1 1,1 1-1,-1 0 0,1 0 0,0 0 0,0 0 0,-1 0 1,2 0-1,-1 1 0,0-1 0,0 1 0,0-1 0,1 1 1,-1 0-1,1 0 0,-1 0 0,1 0 0,-1 0 0,1 0 0,-1 1 1,1-1-1,0 1 0,-1 0 0,1 0 0,5 0 0,-5 1 17,0 1 0,0-1 0,0 1 0,0-1 0,-1 1-1,1 0 1,-1 0 0,1 0 0,-1 0 0,1 1 0,-1-1-1,0 1 1,0-1 0,-1 1 0,1 0 0,0 0 0,-1 0 0,1 0-1,-1 0 1,0 0 0,1 5 0,-1-4 37,-1 0 0,1 0 0,-1 0 0,1 0 0,-1 0 0,-1 0 0,1 0 0,-1 0 0,1 0 0,-1 0 0,0-1 0,0 1 0,-3 6 0,3-9-26,1 1 0,-1-1 1,0 0-1,1 1 0,-1-1 1,0 0-1,0 1 0,0-1 1,0 0-1,0 0 0,0 0 1,-1 0-1,1 0 0,0 0 1,0 0-1,-1 0 0,1 0 1,-1-1-1,1 1 0,-1 0 0,1-1 1,-1 0-1,1 1 0,-1-1 1,1 0-1,-1 0 0,1 1 1,-1-1-1,0-1 0,1 1 1,-1 0-1,1 0 0,-1 0 1,1-1-1,-1 1 0,-2-2 1,1 0-13,1 1 1,-1-1 0,1 0-1,0 0 1,0 0-1,0 0 1,0-1 0,0 1-1,1 0 1,-1-1-1,1 0 1,-1 1 0,1-1-1,0 0 1,0 1-1,0-1 1,0 0 0,1 0-1,-1 0 1,1 0-1,0 0 1,-1 0 0,1 0-1,1 0 1,-1-3-1,1-8-32,1 1-1,0-1 1,0 1-1,5-15 1,-5 21 3,1 1 0,0-1 0,0 1 0,0-1 0,1 1 0,0 0 1,0 0-1,7-7 0,-10 12 18,0-1 0,0 1 0,0 0 0,1 0 0,-1 0 0,1 0 0,-1 0 0,1 0 0,-1 0 1,1 1-1,-1-1 0,1 0 0,0 1 0,-1-1 0,1 1 0,0 0 0,-1-1 0,1 1 0,0 0 0,0 0 0,-1 0 0,1 1 0,0-1 1,-1 0-1,1 1 0,0-1 0,-1 1 0,1-1 0,0 1 0,-1 0 0,1-1 0,-1 1 0,1 0 0,-1 0 0,0 0 0,1 0 0,-1 1 1,0-1-1,2 2 0,2 3 23,0 0 1,0 1-1,-1 0 1,0-1 0,0 2-1,0-1 1,-1 0 0,0 1-1,-1-1 1,1 1-1,-1 0 1,-1 0 0,0 0-1,0 0 1,0 0-1,-2 13 1,1-18 2,0 1 1,-1-1-1,1 1 1,-1-1-1,0 1 1,0-1-1,0 0 1,0 1-1,-1-1 1,1 0-1,-1 0 1,0 0-1,0 0 1,0 0-1,0 0 1,-1-1-1,1 1 1,-1-1-1,1 1 1,-1-1-1,0 0 1,0 0-1,0 0 1,0-1-1,0 1 1,-1-1-1,1 1 1,0-1-1,-1 0 1,1-1-1,-1 1 1,1 0-1,-1-1 1,1 0-1,-1 0 1,1 0-1,-1 0 1,1-1-1,-5 0 1,5 1-99,0 0 1,0-1 0,0 1 0,0-1 0,0 0 0,0 1 0,0-1 0,1-1-1,-1 1 1,0 0 0,1-1 0,-1 1 0,1-1 0,-1 0 0,1 0 0,0 0-1,-1 0 1,1 0 0,0 0 0,1-1 0,-1 1 0,0 0 0,1-1 0,-1 0-1,1 1 1,0-1 0,0 0 0,0 0 0,-1-4 0,2 7-7,0-1 1,0 1-1,0-1 1,1 0-1,-1 1 1,0-1-1,0 1 1,1-1-1,-1 1 1,0-1-1,0 1 1,1-1-1,-1 1 1,1-1-1,-1 1 0,0-1 1,1 1-1,-1-1 1,1 1-1,-1 0 1,1-1-1,-1 1 1,1 0-1,-1 0 1,1-1-1,0 1 1,-1 0-1,1 0 1,-1 0-1,1 0 1,-1-1-1,1 1 1,0 0-1,-1 0 1,1 0-1,-1 0 1,1 1-1,0-1 1,0 0-1,13 0-928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0"/>
    </inkml:context>
    <inkml:brush xml:id="br0">
      <inkml:brushProperty name="width" value="0.05" units="cm"/>
      <inkml:brushProperty name="height" value="0.05" units="cm"/>
      <inkml:brushProperty name="color" value="#004F8B"/>
    </inkml:brush>
  </inkml:definitions>
  <inkml:trace contextRef="#ctx0" brushRef="#br0">1 0 4897 0 0,'0'0'5315'0'0,"5"29"-5137"0"0,78 102 495 0 0,2 4-294 0 0,-39-60-257 0 0,-34-59-170 0 0,-1 1 0 0 0,-1 0 0 0 0,0 0 0 0 0,-1 1 1 0 0,-1 0-1 0 0,-1 0 0 0 0,-1 1 0 0 0,7 29 0 0 0,-13-41-2502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1"/>
    </inkml:context>
    <inkml:brush xml:id="br0">
      <inkml:brushProperty name="width" value="0.05" units="cm"/>
      <inkml:brushProperty name="height" value="0.05" units="cm"/>
      <inkml:brushProperty name="color" value="#004F8B"/>
    </inkml:brush>
  </inkml:definitions>
  <inkml:trace contextRef="#ctx0" brushRef="#br0">8 847 5041 0 0,'-7'-4'8043'0'0,"17"-21"-7753"0"0,2 2 1 0 0,1-1-1 0 0,0 2 0 0 0,2 0 0 0 0,1 0 1 0 0,20-21-1 0 0,3-6 20 0 0,100-156 323 0 0,-96 136-724 0 0,3 1 0 0 0,3 3 0 0 0,82-85 0 0 0,-123 142-669 0 0,1 1 0 0 0,-1 0 0 0 0,2 0 0 0 0,-1 1 0 0 0,1 0-1 0 0,11-4 1 0 0,-11 6-284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2"/>
    </inkml:context>
    <inkml:brush xml:id="br0">
      <inkml:brushProperty name="width" value="0.05" units="cm"/>
      <inkml:brushProperty name="height" value="0.05" units="cm"/>
      <inkml:brushProperty name="color" value="#004F8B"/>
    </inkml:brush>
  </inkml:definitions>
  <inkml:trace contextRef="#ctx0" brushRef="#br0">80 287 3449 0 0,'-13'21'1529'0'0,"5"-12"6016"0"0,14-9-6055 0 0,6-11-1003 0 0,-1-1-410 0 0,-2-1 0 0 0,1 0 0 0 0,-2 0 0 0 0,1-1 0 0 0,-2 0-1 0 0,0-1 1 0 0,7-21 0 0 0,-10 26-57 0 0,-1 1 0 0 0,-1-1 0 0 0,1 0 0 0 0,-2 0 0 0 0,1 0 0 0 0,-1 0 0 0 0,-1 0-1 0 0,0 0 1 0 0,0-1 0 0 0,-1 1 0 0 0,0 0 0 0 0,-1 0 0 0 0,-5-17 0 0 0,7 26-30 0 0,0 0 1 0 0,-1 0-1 0 0,1 1 0 0 0,0-1 1 0 0,-1 0-1 0 0,1 0 0 0 0,0 0 1 0 0,-1 0-1 0 0,1 0 0 0 0,-1 1 1 0 0,1-1-1 0 0,-1 0 0 0 0,0 1 1 0 0,1-1-1 0 0,-1 0 0 0 0,0 1 1 0 0,1-1-1 0 0,-1 0 0 0 0,0 1 1 0 0,0-1-1 0 0,0 1 0 0 0,1 0 1 0 0,-1-1-1 0 0,0 1 0 0 0,0 0 1 0 0,0-1-1 0 0,0 1 0 0 0,0 0 1 0 0,0 0-1 0 0,0 0 0 0 0,-1 0 1 0 0,0 0-11 0 0,0 1-1 0 0,0 0 1 0 0,0 0 0 0 0,0 0 0 0 0,0 0 0 0 0,1 1 0 0 0,-1-1 0 0 0,0 0-1 0 0,0 1 1 0 0,1-1 0 0 0,-1 1 0 0 0,-2 3 0 0 0,-33 56-189 0 0,22-32 168 0 0,2 1 1 0 0,1 0-1 0 0,-9 38 1 0 0,18-58 29 0 0,1 0 0 0 0,0 0 1 0 0,0 0-1 0 0,1 0 0 0 0,1 0 0 0 0,0 0 1 0 0,0 0-1 0 0,1 0 0 0 0,0 0 1 0 0,1 0-1 0 0,0 0 0 0 0,1 0 0 0 0,0-1 1 0 0,6 16-1 0 0,-7-21 25 0 0,1 0 0 0 0,0 1-1 0 0,0-1 1 0 0,0 0 0 0 0,0 0 0 0 0,1 0-1 0 0,-1-1 1 0 0,1 1 0 0 0,0-1 0 0 0,0 0 0 0 0,0 0-1 0 0,0 0 1 0 0,1-1 0 0 0,-1 0 0 0 0,1 1-1 0 0,0-1 1 0 0,-1-1 0 0 0,1 1 0 0 0,0-1 0 0 0,0 0-1 0 0,0 0 1 0 0,0 0 0 0 0,0-1 0 0 0,0 0-1 0 0,1 0 1 0 0,-1 0 0 0 0,0 0 0 0 0,0-1 0 0 0,0 0-1 0 0,0 0 1 0 0,0 0 0 0 0,7-4 0 0 0,5-1-377 0 0,0-1 0 0 0,-1 0 0 0 0,0-2 0 0 0,-1 0 0 0 0,0 0 0 0 0,0-1 1 0 0,-1-1-1 0 0,14-14 0 0 0,-9 8-891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3"/>
    </inkml:context>
    <inkml:brush xml:id="br0">
      <inkml:brushProperty name="width" value="0.05" units="cm"/>
      <inkml:brushProperty name="height" value="0.05" units="cm"/>
      <inkml:brushProperty name="color" value="#004F8B"/>
    </inkml:brush>
  </inkml:definitions>
  <inkml:trace contextRef="#ctx0" brushRef="#br0">1 173 4193 0 0,'14'19'1522'0'0,"-12"-16"-1271"0"0,1 0-1 0 0,-1 0 1 0 0,1 1-1 0 0,-1-1 1 0 0,0 1 0 0 0,0-1-1 0 0,0 1 1 0 0,-1 0-1 0 0,0-1 1 0 0,1 1 0 0 0,-1 0-1 0 0,0 0 1 0 0,0 8-1 0 0,3 9 23 0 0,1 1-1 0 0,0 0 1 0 0,2-1-1 0 0,0 0 1 0 0,2-1-1 0 0,14 27 0 0 0,-40-103 3552 0 0,2-50-4238 0 0,12 86 692 0 0,1 4-295 0 0,0-1 1 0 0,0 0-1 0 0,2 0 1 0 0,0 1-1 0 0,1-1 0 0 0,1 0 1 0 0,0 0-1 0 0,1 1 1 0 0,1-1-1 0 0,1 1 1 0 0,12-28-1 0 0,-17 43 6 0 0,1 0 0 0 0,-1 0-1 0 0,1 0 1 0 0,-1 0 0 0 0,1 1 0 0 0,-1-1-1 0 0,1 0 1 0 0,0 0 0 0 0,-1 1 0 0 0,1-1-1 0 0,0 0 1 0 0,0 1 0 0 0,0-1 0 0 0,-1 1-1 0 0,1-1 1 0 0,0 1 0 0 0,0-1 0 0 0,0 1-1 0 0,0 0 1 0 0,0-1 0 0 0,0 1 0 0 0,0 0-1 0 0,0 0 1 0 0,0 0 0 0 0,0 0 0 0 0,0 0-1 0 0,2 0 1 0 0,-1 0-2 0 0,0 1 0 0 0,1 0 0 0 0,-1 0 0 0 0,0 0 0 0 0,0 0 0 0 0,1 0 0 0 0,-1 1 0 0 0,0-1 0 0 0,0 0 0 0 0,-1 1-1 0 0,3 2 1 0 0,4 4-2 0 0,-1 0-1 0 0,1 1 0 0 0,9 17 0 0 0,15 45 133 0 0,0 3-511 0 0,-28-68-218 0 0,-1 0 1 0 0,1-1-1 0 0,0 0 0 0 0,1 0 1 0 0,7 8-1 0 0,-5-8-115 0 0,0-1 559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4"/>
    </inkml:context>
    <inkml:brush xml:id="br0">
      <inkml:brushProperty name="width" value="0.05" units="cm"/>
      <inkml:brushProperty name="height" value="0.05" units="cm"/>
      <inkml:brushProperty name="color" value="#004F8B"/>
    </inkml:brush>
  </inkml:definitions>
  <inkml:trace contextRef="#ctx0" brushRef="#br0">54 18 3873 0 0,'-13'-16'4715'0'0,"4"19"-502"0"0,7 1-4037 0 0,1-1-1 0 0,-1 1 0 0 0,1 0 1 0 0,0 0-1 0 0,0 0 1 0 0,0 0-1 0 0,0 7 0 0 0,-3 21-163 0 0,-2 3 1 0 0,1 1-1 0 0,2-1 1 0 0,2 0 0 0 0,1 1 0 0 0,10 69-1 0 0,-9-100-11 0 0,1 0-1 0 0,-1 0 0 0 0,1 0 1 0 0,0 0-1 0 0,1 0 0 0 0,-1 0 0 0 0,1-1 1 0 0,0 1-1 0 0,0-1 0 0 0,0 0 0 0 0,0 0 1 0 0,8 7-1 0 0,-9-10 18 0 0,0 0 0 0 0,0 1 0 0 0,0-1 0 0 0,0 0 1 0 0,0 0-1 0 0,0 0 0 0 0,0-1 0 0 0,0 1 0 0 0,1 0 0 0 0,-1-1 0 0 0,0 0 0 0 0,0 1 0 0 0,1-1 0 0 0,-1 0 1 0 0,0 0-1 0 0,1 0 0 0 0,-1 0 0 0 0,0-1 0 0 0,0 1 0 0 0,1-1 0 0 0,-1 1 0 0 0,0-1 0 0 0,0 0 0 0 0,0 0 0 0 0,0 0 1 0 0,0 0-1 0 0,0 0 0 0 0,0 0 0 0 0,0-1 0 0 0,0 1 0 0 0,2-3 0 0 0,10-8 130 0 0,-1-1 0 0 0,-1 0 0 0 0,0 0 0 0 0,0-2 0 0 0,-2 1 0 0 0,0-1-1 0 0,15-30 1 0 0,-20 35-101 0 0,0 0 0 0 0,-1 0 0 0 0,-1 0 0 0 0,0 0 0 0 0,0 0 0 0 0,-1-1 0 0 0,0 0 0 0 0,-1 1 0 0 0,0-1 0 0 0,-1 0 0 0 0,0 1-1 0 0,-1-1 1 0 0,0 0 0 0 0,-4-16 0 0 0,3 22-21 0 0,0-1 0 0 0,-1 0 0 0 0,0 1 0 0 0,0 0-1 0 0,-1-1 1 0 0,1 1 0 0 0,-1 1 0 0 0,0-1 0 0 0,0 0 0 0 0,-1 1-1 0 0,1 0 1 0 0,-1 0 0 0 0,0 1 0 0 0,0-1 0 0 0,-1 1 0 0 0,1 0-1 0 0,-1 0 1 0 0,1 1 0 0 0,-9-3 0 0 0,1 0-30 0 0,-1 1 1 0 0,1 1-1 0 0,-1 0 1 0 0,0 1-1 0 0,0 1 1 0 0,0 0-1 0 0,-23 2 0 0 0,36-1-39 0 0,0 0-1 0 0,0 0 0 0 0,0 0 0 0 0,0 0 1 0 0,-1 0-1 0 0,1 0 0 0 0,0 1 1 0 0,0-1-1 0 0,0 1 0 0 0,0-1 0 0 0,0 0 1 0 0,0 1-1 0 0,0 0 0 0 0,0-1 1 0 0,0 1-1 0 0,0 0 0 0 0,0-1 0 0 0,1 1 1 0 0,-1 0-1 0 0,0 0 0 0 0,0 0 0 0 0,1 0 1 0 0,-1 0-1 0 0,0-1 0 0 0,1 1 1 0 0,-1 0-1 0 0,1 1 0 0 0,-1-1 0 0 0,1 0 1 0 0,0 0-1 0 0,-1 1 0 0 0,1-1-245 0 0,0 1 0 0 0,0-1 0 0 0,0 0 0 0 0,1 0 1 0 0,-1 0-1 0 0,0 0 0 0 0,1 1 0 0 0,-1-1 0 0 0,0 0 0 0 0,1 0 0 0 0,0 0 0 0 0,-1 0 0 0 0,1 0 0 0 0,0 0 0 0 0,-1 0 0 0 0,1 0 0 0 0,0 0 0 0 0,0 0 0 0 0,0-1 0 0 0,0 1 0 0 0,0 0 0 0 0,0 0 0 0 0,0-1 1 0 0,0 1-1 0 0,0-1 0 0 0,0 1 0 0 0,0-1 0 0 0,0 1 0 0 0,2 0 0 0 0,6 1-2085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741"/>
    </inkml:context>
    <inkml:brush xml:id="br0">
      <inkml:brushProperty name="width" value="0.05" units="cm"/>
      <inkml:brushProperty name="height" value="0.05" units="cm"/>
      <inkml:brushProperty name="color" value="#E71224"/>
    </inkml:brush>
  </inkml:definitions>
  <inkml:trace contextRef="#ctx0" brushRef="#br0">1 175 12371 0 0,'7'-30'7287'0'0,"-6"26"-7136"0"0,-1 0 0 0 0,1 0 1 0 0,0 0-1 0 0,0 1 0 0 0,0-1 0 0 0,0 0 1 0 0,1 1-1 0 0,0-1 0 0 0,0 1 1 0 0,0-1-1 0 0,0 1 0 0 0,0 0 1 0 0,0 0-1 0 0,4-3 0 0 0,4-3-372 0 0,0 1 0 0 0,1 0 0 0 0,-1 0-1 0 0,2 1 1 0 0,-1 1 0 0 0,1 0 0 0 0,0 1-1 0 0,23-8 1 0 0,-18 8 75 0 0,1 1 1 0 0,-1 1-1 0 0,1 0 0 0 0,-1 1 1 0 0,1 1-1 0 0,18 1 0 0 0,-26 1 62 0 0,0 1 0 0 0,-1 1 0 0 0,1 0 0 0 0,-1 0 0 0 0,0 0 0 0 0,0 1 0 0 0,0 1 0 0 0,15 10 0 0 0,-14-9 87 0 0,1 0 0 0 0,-1-1 0 0 0,1 0 0 0 0,0 0 0 0 0,18 5 1 0 0,-14-8-10 0 0,0 1 0 0 0,0-2 1 0 0,0 0-1 0 0,0-1 0 0 0,0 0 1 0 0,0-1-1 0 0,0-1 0 0 0,-1 0 1 0 0,1-1-1 0 0,0-1 0 0 0,16-6 1 0 0,11-5-988 0 0,-18 7 287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5"/>
    </inkml:context>
    <inkml:brush xml:id="br0">
      <inkml:brushProperty name="width" value="0.05" units="cm"/>
      <inkml:brushProperty name="height" value="0.05" units="cm"/>
      <inkml:brushProperty name="color" value="#004F8B"/>
    </inkml:brush>
  </inkml:definitions>
  <inkml:trace contextRef="#ctx0" brushRef="#br0">90 14 1344 0 0,'-1'-4'-4'0'0,"1"3"175"0"0,0 1 0 0 0,0 0 1 0 0,0-1-1 0 0,0 1 0 0 0,0 0 0 0 0,0-1 0 0 0,0 1 0 0 0,0 0 0 0 0,0-1 1 0 0,0 1-1 0 0,0 0 0 0 0,0-1 0 0 0,0 1 0 0 0,-1 0 0 0 0,1-1 1 0 0,0 1-1 0 0,0 0 0 0 0,0 0 0 0 0,0-1 0 0 0,-1 1 0 0 0,1 0 1 0 0,0 0-1 0 0,0-1 0 0 0,0 1 0 0 0,-1 0 0 0 0,1 0 0 0 0,0-1 0 0 0,-1 1 1 0 0,1 0-1 0 0,0 0 0 0 0,0 0 0 0 0,-1 0 0 0 0,1 0 0 0 0,0-1 1 0 0,-1 1-1 0 0,1 0 0 0 0,0 0 0 0 0,-1 0 0 0 0,1 0 0 0 0,0 0 1 0 0,-1 0-1 0 0,1 0 0 0 0,0 0 0 0 0,-1 0 0 0 0,1 0 0 0 0,0 0 1 0 0,-1 0-1 0 0,1 1 0 0 0,0-1 0 0 0,-1 0 0 0 0,1 0 0 0 0,0 0 0 0 0,0 0 1 0 0,-1 0-1 0 0,1 1 0 0 0,0-1 0 0 0,0 0 0 0 0,-1 0 0 0 0,1 0 1 0 0,0 1-1 0 0,-1-1 0 0 0,-3 3-95 0 0,0-1 0 0 0,0 1-1 0 0,0 0 1 0 0,0 0 0 0 0,1 1 0 0 0,-1-1 0 0 0,1 1-1 0 0,0-1 1 0 0,0 1 0 0 0,0 0 0 0 0,1 0 0 0 0,-1 1-1 0 0,1-1 1 0 0,0 0 0 0 0,0 1 0 0 0,0-1 0 0 0,1 1-1 0 0,-2 6 1 0 0,-2 10 37 0 0,1 0 0 0 0,0-1 0 0 0,1 2 0 0 0,1 31 0 0 0,2-42-101 0 0,1 0-1 0 0,0 1 1 0 0,0-1-1 0 0,1 0 1 0 0,1 0-1 0 0,0 0 1 0 0,0 0 0 0 0,1-1-1 0 0,1 1 1 0 0,6 10-1 0 0,-10-19-1 0 0,-1-1-1 0 0,1 1 0 0 0,0-1 0 0 0,0 1 0 0 0,0-1 1 0 0,0 0-1 0 0,0 1 0 0 0,1-1 0 0 0,-1 0 0 0 0,0 0 1 0 0,0 0-1 0 0,1 0 0 0 0,-1 0 0 0 0,1 0 0 0 0,-1 0 1 0 0,1 0-1 0 0,-1-1 0 0 0,1 1 0 0 0,0-1 1 0 0,-1 1-1 0 0,1-1 0 0 0,-1 0 0 0 0,1 1 0 0 0,2-1 1 0 0,-2-1 6 0 0,1 1 1 0 0,-1-1 0 0 0,0 0 0 0 0,1 0 0 0 0,-1 0-1 0 0,0 0 1 0 0,1 0 0 0 0,-1 0 0 0 0,0-1 0 0 0,0 1-1 0 0,0-1 1 0 0,0 1 0 0 0,0-1 0 0 0,2-2 0 0 0,6-9 9 0 0,0 1 1 0 0,-1-2 0 0 0,14-26-1 0 0,-22 37-44 0 0,77-130-4891 0 0,-60 106 3069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6"/>
    </inkml:context>
    <inkml:brush xml:id="br0">
      <inkml:brushProperty name="width" value="0.05" units="cm"/>
      <inkml:brushProperty name="height" value="0.05" units="cm"/>
      <inkml:brushProperty name="color" value="#004F8B"/>
    </inkml:brush>
  </inkml:definitions>
  <inkml:trace contextRef="#ctx0" brushRef="#br0">1 0 1296 0 0,'177'503'7489'0'0,"-174"-495"-7362"0"0,0 0 0 0 0,-1 1 0 0 0,-1 0 0 0 0,0-1 0 0 0,1 14 1322 0 0,-4-22-998 0 0,2 0-428 0 0,-1 0 0 0 0,1 0 1 0 0,-1 0-1 0 0,1 0 0 0 0,-1-1 0 0 0,1 1 0 0 0,0 0 0 0 0,-1 0 1 0 0,1 0-1 0 0,-1-1 0 0 0,1 1 0 0 0,0 0 0 0 0,-1 0 0 0 0,1-1 0 0 0,-1 1 1 0 0,1 0-1 0 0,0-1 0 0 0,0 1 0 0 0,-1-1 0 0 0,1 1 0 0 0,0 0 1 0 0,0-1-1 0 0,-1 1 0 0 0,1-1 0 0 0,0 1 0 0 0,0-1 0 0 0,0 1 1 0 0,0-1-1 0 0,0 1 0 0 0,-1 0 0 0 0,1-1 0 0 0,0 1 0 0 0,0-1 0 0 0,0 0 1 0 0,-2-10 14 0 0,0 1 1 0 0,0-1 0 0 0,1 0 0 0 0,0 1 0 0 0,1-1-1 0 0,1 0 1 0 0,-1 0 0 0 0,2 0 0 0 0,-1 1-1 0 0,1-1 1 0 0,7-18 0 0 0,-6 18-28 0 0,1 0 0 0 0,0 0 0 0 0,1 1 0 0 0,0-1 0 0 0,1 1 0 0 0,0 0 0 0 0,1 0 0 0 0,0 1 0 0 0,10-10 0 0 0,-15 16 36 0 0,0 1 1 0 0,1 0-1 0 0,-1 0 1 0 0,1 0 0 0 0,-1 0-1 0 0,1 0 1 0 0,0 0-1 0 0,0 1 1 0 0,0 0-1 0 0,0-1 1 0 0,0 1 0 0 0,0 0-1 0 0,0 1 1 0 0,0-1-1 0 0,1 0 1 0 0,-1 1 0 0 0,0 0-1 0 0,0 0 1 0 0,1 0-1 0 0,-1 0 1 0 0,0 0-1 0 0,0 1 1 0 0,1-1 0 0 0,-1 1-1 0 0,0 0 1 0 0,0 0-1 0 0,0 0 1 0 0,0 0 0 0 0,0 1-1 0 0,0-1 1 0 0,0 1-1 0 0,-1 0 1 0 0,1-1-1 0 0,0 1 1 0 0,-1 1 0 0 0,1-1-1 0 0,1 3 1 0 0,12 11 197 0 0,-2 0 1 0 0,0 1-1 0 0,-1 1 1 0 0,18 32-1 0 0,-17-26-175 0 0,1-1 0 0 0,22 24 0 0 0,-23-33-1231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7"/>
    </inkml:context>
    <inkml:brush xml:id="br0">
      <inkml:brushProperty name="width" value="0.05" units="cm"/>
      <inkml:brushProperty name="height" value="0.05" units="cm"/>
      <inkml:brushProperty name="color" value="#004F8B"/>
    </inkml:brush>
  </inkml:definitions>
  <inkml:trace contextRef="#ctx0" brushRef="#br0">0 1 4505 0 0,'0'0'3161'0'0,"11"3"-1745"0"0,-2 5-1238 0 0,-1 0 1 0 0,-1 1-1 0 0,0-1 0 0 0,0 2 0 0 0,-1-1 1 0 0,0 1-1 0 0,0 0 0 0 0,7 19 1 0 0,34 97 522 0 0,-43-116-693 0 0,60 190 324 0 0,-27-65-25 0 0,-37-134-297 0 0,0 0 0 0 0,0 0-1 0 0,0-1 1 0 0,0 1 0 0 0,0 0 0 0 0,1 0 0 0 0,-1 0 0 0 0,0-1 0 0 0,1 1 0 0 0,-1 0 0 0 0,0 0 0 0 0,1 0 0 0 0,-1-1 0 0 0,1 1 0 0 0,-1 0 0 0 0,1-1 0 0 0,-1 1 0 0 0,1-1 0 0 0,0 1 0 0 0,-1 0 0 0 0,1-1 0 0 0,0 1 0 0 0,-1-1 0 0 0,1 0 0 0 0,0 1 0 0 0,0-1 0 0 0,0 0 0 0 0,1 1 0 0 0,-1-1 8 0 0,0-1-1 0 0,1 1 1 0 0,-1 0 0 0 0,0-1 0 0 0,1 1 0 0 0,-1-1 0 0 0,0 0 0 0 0,0 1 0 0 0,0-1 0 0 0,1 0 0 0 0,-1 0 0 0 0,0 0-1 0 0,0 0 1 0 0,0 0 0 0 0,1-1 0 0 0,34-50 268 0 0,-33 47-311 0 0,68-114-5599 0 0,-59 101 5435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8"/>
    </inkml:context>
    <inkml:brush xml:id="br0">
      <inkml:brushProperty name="width" value="0.05" units="cm"/>
      <inkml:brushProperty name="height" value="0.05" units="cm"/>
      <inkml:brushProperty name="color" value="#004F8B"/>
    </inkml:brush>
  </inkml:definitions>
  <inkml:trace contextRef="#ctx0" brushRef="#br0">0 315 7218 0 0,'0'0'2463'0'0,"5"-8"-980"0"0,36-46-181 0 0,-19 24-1084 0 0,2 0 0 0 0,43-43 0 0 0,18 4-1601 0 0,-25 29-4418 0 0,-44 29 3210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9"/>
    </inkml:context>
    <inkml:brush xml:id="br0">
      <inkml:brushProperty name="width" value="0.05" units="cm"/>
      <inkml:brushProperty name="height" value="0.05" units="cm"/>
      <inkml:brushProperty name="color" value="#004F8B"/>
    </inkml:brush>
  </inkml:definitions>
  <inkml:trace contextRef="#ctx0" brushRef="#br0">105 107 4905 0 0,'-3'4'340'0'0,"1"0"1"0"0,-1 0-1 0 0,1 0 0 0 0,0 1 1 0 0,0-1-1 0 0,1 1 0 0 0,-1-1 0 0 0,1 1 1 0 0,0 0-1 0 0,0-1 0 0 0,1 1 1 0 0,0 0-1 0 0,-1 0 0 0 0,1-1 1 0 0,1 8-1 0 0,0-1-306 0 0,0 0 0 0 0,1-1 1 0 0,0 1-1 0 0,0-1 0 0 0,8 20 1 0 0,-10-29-52 0 0,0 0 1 0 0,0 1 0 0 0,1-1 0 0 0,-1 0-1 0 0,1 0 1 0 0,-1 0 0 0 0,0 0-1 0 0,1 0 1 0 0,0 0 0 0 0,-1 0 0 0 0,1 0-1 0 0,0 0 1 0 0,-1 0 0 0 0,1 0 0 0 0,0 0-1 0 0,0-1 1 0 0,0 1 0 0 0,0 0-1 0 0,0 0 1 0 0,0-1 0 0 0,0 1 0 0 0,0-1-1 0 0,0 1 1 0 0,0-1 0 0 0,0 1 0 0 0,0-1-1 0 0,2 1 1 0 0,-1-2-159 0 0,-1-1 0 0 0,1 1 1 0 0,0 0-1 0 0,-1 0 0 0 0,1-1 0 0 0,-1 1 0 0 0,0-1 0 0 0,1 0 1 0 0,-1 1-1 0 0,0-1 0 0 0,0 0 0 0 0,0 1 0 0 0,0-1 0 0 0,0-2 1 0 0,5-5 58 0 0</inkml:trace>
  <inkml:trace contextRef="#ctx0" brushRef="#br0" timeOffset="1">18 1 3001 0 0,'-18'12'949'0'0,"18"-12"-963"0"0,1 0 0 0 0,-1 0 0 0 0,0 0 0 0 0,1 0 0 0 0,-1 0 0 0 0,0 0 0 0 0,0 0 0 0 0,1 0 0 0 0,-1 0 0 0 0,0 0 0 0 0,0 0 0 0 0,1 0 0 0 0,-1 0 0 0 0,0 0-1 0 0,0 1 1 0 0,0-1 0 0 0,1 0 0 0 0,-1 0 0 0 0,0 0 0 0 0,0 0 0 0 0,0 1 0 0 0,1-1 0 0 0,-1 0 0 0 0,0 0 0 0 0,0 0 0 0 0,0 1 0 0 0,0-1 0 0 0,0 0 0 0 0,1 0 0 0 0,-1 1 0 0 0,0-1 0 0 0,0 0 0 0 0,0 0 0 0 0,0 1 0 0 0,0-1 0 0 0,0 0 0 0 0,0 0-1 0 0,0 1 1 0 0,0-1 0 0 0,0 0 0 0 0,0 0 0 0 0,0 1 0 0 0,0-1 0 0 0,0 0 0 0 0,0 1 0 0 0,0-1 0 0 0,-1 0 0 0 0,1 0 0 0 0,0 0 0 0 0,0 1 0 0 0,0-1 0 0 0,0 0 0 0 0,0 0 0 0 0,-1 1 0 0 0,1-1 0 0 0,0 0 0 0 0,0 0 0 0 0,0 0 0 0 0,-1 0-1 0 0,1 1 1 0 0,0-1 0 0 0,0 0 0 0 0,-1 0 0 0 0,30 0-994 0 0,-13-5-243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1"/>
    </inkml:context>
    <inkml:brush xml:id="br0">
      <inkml:brushProperty name="width" value="0.05" units="cm"/>
      <inkml:brushProperty name="height" value="0.05" units="cm"/>
      <inkml:brushProperty name="color" value="#004F8B"/>
    </inkml:brush>
  </inkml:definitions>
  <inkml:trace contextRef="#ctx0" brushRef="#br0">1 0 4121 0 0,'7'84'4278'0'0,"20"42"-2685"0"0,-5-32-1379 0 0,33 127-85 0 0,-24-102 53 0 0,-30-118-501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2"/>
    </inkml:context>
    <inkml:brush xml:id="br0">
      <inkml:brushProperty name="width" value="0.05" units="cm"/>
      <inkml:brushProperty name="height" value="0.05" units="cm"/>
      <inkml:brushProperty name="color" value="#004F8B"/>
    </inkml:brush>
  </inkml:definitions>
  <inkml:trace contextRef="#ctx0" brushRef="#br0">39 704 3569 0 0,'-5'4'493'0'0,"1"0"0"0"0,0 1 0 0 0,0-1 0 0 0,0 1 0 0 0,0 0 0 0 0,1 0 0 0 0,0 1 0 0 0,-5 10 1785 0 0,15-16-2116 0 0,-1-1-1 0 0,1 0 0 0 0,-1-1 0 0 0,0 0 1 0 0,0 0-1 0 0,0 0 0 0 0,0-1 0 0 0,0 0 1 0 0,0 0-1 0 0,0 0 0 0 0,-1-1 0 0 0,0 1 0 0 0,1-1 1 0 0,6-8-1 0 0,8-8-114 0 0,35-45-1 0 0,-47 55 24 0 0,60-90-1323 0 0,-13-7-3558 0 0,-42 75 2695 0 0</inkml:trace>
  <inkml:trace contextRef="#ctx0" brushRef="#br0" timeOffset="1">315 1 864 0 0,'1'34'2767'0'0,"10"62"0"0"0,33 99-166 0 0,-21-106-2391 0 0,-12-39-115 0 0,20 73 199 0 0,-30-123-259 0 0,-1 0-95 0 0,0 1 1 0 0,0-1 0 0 0,0 0 0 0 0,0 0 0 0 0,0 0 0 0 0,0 0 0 0 0,0 1-1 0 0,0-1 1 0 0,0 0 0 0 0,0 0 0 0 0,1 0 0 0 0,-1 0 0 0 0,0 0 0 0 0,0 1-1 0 0,0-1 1 0 0,0 0 0 0 0,0 0 0 0 0,1 0 0 0 0,-1 0 0 0 0,0 0 0 0 0,0 0-1 0 0,0 0 1 0 0,0 0 0 0 0,1 0 0 0 0,-1 0 0 0 0,0 1 0 0 0,0-1 0 0 0,0 0-1 0 0,0 0 1 0 0,1 0 0 0 0,-1 0 0 0 0,0 0 0 0 0,0 0 0 0 0,0 0 0 0 0,1 0-1 0 0,-1-1 1 0 0,0 1 0 0 0,0 0 0 0 0,0 0 0 0 0,0 0 0 0 0,1 0 0 0 0,-1 0-1 0 0,0 0 1 0 0,0 0 0 0 0,0 0 0 0 0,0 0 0 0 0,1 0 0 0 0,-1-1 0 0 0,0 1 0 0 0,0 0-1 0 0,0 0 1 0 0,0 0 0 0 0,0 0 0 0 0,0 0 0 0 0,0-1 0 0 0,1 1 0 0 0,-1 0-1 0 0,0 0 1 0 0,0 0 0 0 0,0 0 0 0 0,0-1 0 0 0,0 1 0 0 0,0 0 0 0 0,0 0-1 0 0,0 0 1 0 0,0-1 0 0 0,0 1 0 0 0,0 0 0 0 0,18-19-84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4"/>
    </inkml:context>
    <inkml:brush xml:id="br0">
      <inkml:brushProperty name="width" value="0.05" units="cm"/>
      <inkml:brushProperty name="height" value="0.05" units="cm"/>
      <inkml:brushProperty name="color" value="#004F8B"/>
    </inkml:brush>
  </inkml:definitions>
  <inkml:trace contextRef="#ctx0" brushRef="#br0">53 18 4345 0 0,'0'0'3157'0'0,"-5"14"2944"0"0,-16 44-5877 0 0,15-42-185 0 0,1 1 0 0 0,0 0 1 0 0,2 0-1 0 0,0 0 0 0 0,1 0 0 0 0,0 31 1 0 0,1-48-31 0 0,1 0-1 0 0,0 1 1 0 0,0-1 0 0 0,0 0 0 0 0,0 0 0 0 0,0 1 0 0 0,0-1-1 0 0,0 0 1 0 0,0 1 0 0 0,0-1 0 0 0,0 0 0 0 0,0 0 0 0 0,1 1 0 0 0,-1-1-1 0 0,0 0 1 0 0,0 0 0 0 0,0 1 0 0 0,0-1 0 0 0,0 0 0 0 0,0 0 0 0 0,1 1-1 0 0,-1-1 1 0 0,0 0 0 0 0,0 0 0 0 0,0 0 0 0 0,1 1 0 0 0,-1-1 0 0 0,0 0-1 0 0,0 0 1 0 0,0 0 0 0 0,1 0 0 0 0,-1 0 0 0 0,0 1 0 0 0,0-1-1 0 0,1 0 1 0 0,-1 0 0 0 0,0 0 0 0 0,0 0 0 0 0,1 0 0 0 0,-1 0 0 0 0,0 0-1 0 0,1 0 1 0 0,-1 0 0 0 0,12-10 113 0 0,8-20 13 0 0,-10 5-74 0 0,-1 0-1 0 0,-1-1 0 0 0,-1 0 1 0 0,5-40-1 0 0,-7 39-35 0 0,-1 16-176 0 0,-2 30-128 0 0,-1-8 341 0 0,1 5-64 0 0,-1-9 8 0 0,-1 0 1 0 0,1 0-1 0 0,1-1 1 0 0,-1 1-1 0 0,1 0 1 0 0,0-1-1 0 0,0 0 1 0 0,1 1 0 0 0,0-1-1 0 0,0 0 1 0 0,1 0-1 0 0,0-1 1 0 0,4 7-1 0 0,-6-11-16 0 0,0-1 0 0 0,-1 1 0 0 0,1 0 0 0 0,0-1-1 0 0,0 1 1 0 0,0-1 0 0 0,0 1 0 0 0,0-1-1 0 0,0 0 1 0 0,0 0 0 0 0,0 0 0 0 0,0 0-1 0 0,0 0 1 0 0,-1 0 0 0 0,1-1 0 0 0,0 1-1 0 0,0-1 1 0 0,0 1 0 0 0,0-1 0 0 0,0 0-1 0 0,-1 0 1 0 0,1 0 0 0 0,0 0 0 0 0,0 0-1 0 0,-1 0 1 0 0,1 0 0 0 0,-1 0 0 0 0,1-1-1 0 0,-1 1 1 0 0,0 0 0 0 0,3-4 0 0 0,4-3-632 0 0,0-1 0 0 0,-1 1 0 0 0,0-2-1 0 0,6-9 1 0 0,15-27-4241 0 0,-17 30 2909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5"/>
    </inkml:context>
    <inkml:brush xml:id="br0">
      <inkml:brushProperty name="width" value="0.05" units="cm"/>
      <inkml:brushProperty name="height" value="0.05" units="cm"/>
      <inkml:brushProperty name="color" value="#004F8B"/>
    </inkml:brush>
  </inkml:definitions>
  <inkml:trace contextRef="#ctx0" brushRef="#br0">0 203 2713 0 0,'0'0'3330'0'0,"2"10"-1522"0"0,1 7-1048 0 0,-1-1 0 0 0,0 29 0 0 0,-2-30-299 0 0,1 1-1 0 0,1 0 0 0 0,0 0 1 0 0,5 19 1493 0 0,-7-44-1573 0 0,2-30-389 0 0,1 0 0 0 0,2 1 0 0 0,2-1 0 0 0,2 1 0 0 0,1 1 0 0 0,1 0 0 0 0,25-54 0 0 0,-35 89 0 0 0,-1 1-1 0 0,1 0 0 0 0,0-1 0 0 0,-1 1 0 0 0,1 0 1 0 0,0-1-1 0 0,0 1 0 0 0,0 0 0 0 0,0 0 1 0 0,0 0-1 0 0,0 0 0 0 0,0 0 0 0 0,0 0 0 0 0,0 0 1 0 0,0 0-1 0 0,1 0 0 0 0,1 0 0 0 0,-3 1 5 0 0,1 0-1 0 0,0 0 0 0 0,-1 0 0 0 0,1 0 0 0 0,0 0 1 0 0,-1 1-1 0 0,1-1 0 0 0,-1 0 0 0 0,1 0 0 0 0,0 1 1 0 0,-1-1-1 0 0,1 0 0 0 0,-1 1 0 0 0,1-1 0 0 0,-1 1 1 0 0,1-1-1 0 0,-1 1 0 0 0,0-1 0 0 0,1 1 1 0 0,-1-1-1 0 0,1 1 0 0 0,-1-1 0 0 0,0 1 0 0 0,1-1 1 0 0,-1 1-1 0 0,0 1 0 0 0,17 58-97 0 0,-14-45 133 0 0,2 6 164 0 0,2 1 1 0 0,0-1 0 0 0,1 0 0 0 0,1-1 0 0 0,1 0 0 0 0,1-1 0 0 0,1 0-1 0 0,0 0 1 0 0,19 20 0 0 0,-26-33-136 0 0,0-1 0 0 0,-1 0 0 0 0,1 0 0 0 0,1-1 0 0 0,-1 0 0 0 0,1 0 0 0 0,0 0-1 0 0,0 0 1 0 0,0-1 0 0 0,0 0 0 0 0,1 0 0 0 0,-1-1 0 0 0,1 0 0 0 0,-1 0 0 0 0,1 0 0 0 0,0-1 0 0 0,0 0 0 0 0,0-1-1 0 0,0 1 1 0 0,0-1 0 0 0,0 0 0 0 0,0-1 0 0 0,-1 0 0 0 0,1 0 0 0 0,0 0 0 0 0,0-1 0 0 0,-1 0 0 0 0,1-1 0 0 0,-1 1 0 0 0,1-1-1 0 0,-1 0 1 0 0,0-1 0 0 0,8-5 0 0 0,10-8 167 0 0,42-40 0 0 0,-45 37-1024 0 0,41-30 1 0 0,-61 49 370 0 0,0 0-1 0 0,1 0 1 0 0,-1 0-1 0 0,0 0 1 0 0,1 0-1 0 0,-1 1 1 0 0,1-1-1 0 0,-1 0 1 0 0,1 1-1 0 0,-1-1 1 0 0,1 1-1 0 0,-1 0 1 0 0,1 0-1 0 0,0-1 1 0 0,-1 1-1 0 0,1 0 1 0 0,-1 0-1 0 0,1 0 1 0 0,0 0-1 0 0,2 1 1 0 0,5 4-3127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6"/>
    </inkml:context>
    <inkml:brush xml:id="br0">
      <inkml:brushProperty name="width" value="0.05" units="cm"/>
      <inkml:brushProperty name="height" value="0.05" units="cm"/>
      <inkml:brushProperty name="color" value="#004F8B"/>
    </inkml:brush>
  </inkml:definitions>
  <inkml:trace contextRef="#ctx0" brushRef="#br0">0 44 8042 0 0,'0'0'5232'0'0,"5"-5"-4620"0"0,0 1-528 0 0,-1 0 0 0 0,1 1 0 0 0,0-1 0 0 0,0 1 0 0 0,0 0 0 0 0,0 0 0 0 0,0 1 0 0 0,1-1 0 0 0,-1 1 0 0 0,1 0 0 0 0,-1 1 0 0 0,1-1 0 0 0,0 1 0 0 0,0 0 0 0 0,0 1 1 0 0,-1-1-1 0 0,1 1 0 0 0,0 0 0 0 0,11 2 0 0 0,-7 1-28 0 0,0 0 0 0 0,-1 0 1 0 0,1 0-1 0 0,-1 1 0 0 0,0 1 0 0 0,0 0 1 0 0,0 0-1 0 0,-1 0 0 0 0,1 1 1 0 0,-2 1-1 0 0,11 9 0 0 0,22 24 42 0 0,-2 3-1 0 0,50 71 0 0 0,53 105 209 0 0,-42-62-126 0 0,-79-126-146 0 0,34 53 70 0 0,4-3 0 0 0,69 75 0 0 0,-105-133-62 0 0,1 0 0 0 0,0-2 0 0 0,2-1 1 0 0,0-1-1 0 0,1-1 0 0 0,1-1 0 0 0,1-2 1 0 0,0 0-1 0 0,1-2 0 0 0,49 15 0 0 0,230 37 628 0 0,-305-65-944 0 0,0 0-1 0 0,0 0 1 0 0,0-1 0 0 0,0 1 0 0 0,0-1 0 0 0,0 0-1 0 0,0 0 1 0 0,0 0 0 0 0,0 0 0 0 0,-1-1-1 0 0,1 1 1 0 0,0-1 0 0 0,3-2 0 0 0,29-24-3290 0 0,-30 23 4532 0 0,4-1-1799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361"/>
    </inkml:context>
    <inkml:brush xml:id="br0">
      <inkml:brushProperty name="width" value="0.05" units="cm"/>
      <inkml:brushProperty name="height" value="0.05" units="cm"/>
      <inkml:brushProperty name="color" value="#E71224"/>
    </inkml:brush>
  </inkml:definitions>
  <inkml:trace contextRef="#ctx0" brushRef="#br0">3 259 15131 0 0,'-1'-2'338'0'0,"1"-1"0"0"0,-1 0 0 0 0,1 1 0 0 0,0-1 0 0 0,0 1 0 0 0,0-1 0 0 0,0 0 0 0 0,0 1 0 0 0,1-1 0 0 0,-1 1 0 0 0,1-1 0 0 0,0 1 0 0 0,0-1 0 0 0,1-3 0 0 0,0 2-247 0 0,1 0-1 0 0,-1 1 1 0 0,1-1 0 0 0,0 0 0 0 0,0 1-1 0 0,0 0 1 0 0,6-6 0 0 0,5-1-486 0 0,1 1 0 0 0,0 0 0 0 0,23-10 0 0 0,-27 13 732 0 0,39-17-386 0 0,1 2 0 0 0,1 2 0 0 0,1 3 0 0 0,1 1 0 0 0,0 4 0 0 0,0 1 0 0 0,1 3 0 0 0,82 0 0 0 0,-130 7-26 0 0,0 0-1 0 0,0 0 1 0 0,0 1 0 0 0,0 0 0 0 0,0 1 0 0 0,0 0 0 0 0,0 0 0 0 0,-1 0-1 0 0,1 1 1 0 0,9 5 0 0 0,-14-7-15 0 0,0 1-1 0 0,-1-1 1 0 0,1 1-1 0 0,0 0 1 0 0,-1 0-1 0 0,1-1 1 0 0,-1 1-1 0 0,1 0 1 0 0,-1 0-1 0 0,0 1 1 0 0,0-1-1 0 0,0 0 1 0 0,0 0-1 0 0,0 0 1 0 0,-1 1-1 0 0,1-1 1 0 0,-1 0-1 0 0,1 1 1 0 0,-1-1-1 0 0,0 1 1 0 0,0-1-1 0 0,0 0 1 0 0,0 1-1 0 0,-1-1 1 0 0,1 1-1 0 0,-1-1 1 0 0,1 0-1 0 0,-1 0 1 0 0,0 1-1 0 0,1-1 1 0 0,-1 0-1 0 0,-1 0 1 0 0,-1 4-1 0 0,-17 30-340 0 0,-2 0-1 0 0,-1-2 0 0 0,-49 57 1 0 0,22-31 216 0 0,43-50 183 0 0,-116 154-267 0 0,104-134 251 0 0,0 1 1 0 0,2 1-1 0 0,-22 55 0 0 0,36-80-48 0 0,1 1 0 0 0,-1 0 0 0 0,2 0 0 0 0,-1 0-1 0 0,1 0 1 0 0,0 0 0 0 0,1 0 0 0 0,0 0 0 0 0,0 1 0 0 0,1-1 0 0 0,0 0 0 0 0,0 0 0 0 0,1 0-1 0 0,0 0 1 0 0,0-1 0 0 0,6 13 0 0 0,-3-11-39 0 0,0-1-1 0 0,0 0 1 0 0,1 0 0 0 0,0-1-1 0 0,1 1 1 0 0,-1-1 0 0 0,2 0-1 0 0,-1-1 1 0 0,1 0 0 0 0,-1 0-1 0 0,2-1 1 0 0,-1 0 0 0 0,13 6-1 0 0,-13-7 426 0 0,-1-1 1 0 0,1 0-1 0 0,0-1 0 0 0,0 1 0 0 0,0-2 0 0 0,1 1 0 0 0,-1-1 0 0 0,0 0 0 0 0,15-1 0 0 0,-20 0-50 0 0,0 0-1 0 0,-1-1 1 0 0,1 1-1 0 0,-1-1 1 0 0,1 1-1 0 0,-1-1 0 0 0,1 0 1 0 0,-1 0-1 0 0,1 0 1 0 0,-1 0-1 0 0,0-1 1 0 0,1 1-1 0 0,-1-1 0 0 0,0 1 1 0 0,0-1-1 0 0,0 0 1 0 0,0 0-1 0 0,-1 0 1 0 0,1 0-1 0 0,0 0 0 0 0,-1 0 1 0 0,1 0-1 0 0,-1 0 1 0 0,0-1-1 0 0,0 1 1 0 0,0-1-1 0 0,0 1 0 0 0,0-1 1 0 0,0 1-1 0 0,-1-1 1 0 0,1 1-1 0 0,-1-1 1 0 0,0 0-1 0 0,0-3 0 0 0,0-7-11 0 0,-1 0 0 0 0,-1 0 0 0 0,0 1 0 0 0,0-1 0 0 0,-1 1 1 0 0,-1 0-1 0 0,0 0 0 0 0,-1 0 0 0 0,0 0 0 0 0,-7-11 0 0 0,-13-19-665 0 0,-35-46 1 0 0,59 87 433 0 0,-22-30-329 0 0,-2 1 0 0 0,-1 1 0 0 0,-1 2 0 0 0,-42-35 0 0 0,46 45-2490 0 0,-42-23 1 0 0,59 35 2430 0 0,3 2-613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7"/>
    </inkml:context>
    <inkml:brush xml:id="br0">
      <inkml:brushProperty name="width" value="0.05" units="cm"/>
      <inkml:brushProperty name="height" value="0.05" units="cm"/>
      <inkml:brushProperty name="color" value="#004F8B"/>
    </inkml:brush>
  </inkml:definitions>
  <inkml:trace contextRef="#ctx0" brushRef="#br0">46 658 544 0 0,'0'0'3035'0'0,"-16"0"6505"0"0,-14 2-3832 0 0,37 6-5674 0 0,0-1-1 0 0,0 0 1 0 0,1 0 0 0 0,0 0 0 0 0,0-1 0 0 0,0 0 0 0 0,18 8 0 0 0,5 5 112 0 0,66 38 277 0 0,-66-40-86 0 0,45 31-1 0 0,-72-49 1517 0 0,-5-15-1025 0 0,-43-528 289 0 0,40 510-1090 0 0,-1 0 0 0 0,-1 1 0 0 0,-2 0 0 0 0,-1 0 0 0 0,-2 1 0 0 0,-27-56 0 0 0,30 74 122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8"/>
    </inkml:context>
    <inkml:brush xml:id="br0">
      <inkml:brushProperty name="width" value="0.05" units="cm"/>
      <inkml:brushProperty name="height" value="0.05" units="cm"/>
      <inkml:brushProperty name="color" value="#004F8B"/>
    </inkml:brush>
  </inkml:definitions>
  <inkml:trace contextRef="#ctx0" brushRef="#br0">121 123 1720 0 0,'0'0'3273'0'0,"-21"0"11317"0"0,158 10-13490 0 0,22-10 34 0 0,-17 7-697 0 0,-86-1-225 0 0,-47-4-170 0 0,0-1 1 0 0,-1 0-1 0 0,1 0 1 0 0,0-1 0 0 0,-1 0-1 0 0,1 0 1 0 0,0-1-1 0 0,-1 0 1 0 0,13-4 0 0 0,-8 2 5 0 0,0 1 1 0 0,1 0 0 0 0,-1 1 0 0 0,1 0-1 0 0,22 2 1 0 0,-7 0 27 0 0,-28-1-32 0 0,-18-2 1713 0 0,-29-5-1667 0 0,-51 0 0 0 0,-62-9 36 0 0,110 10-131 0 0,-1 1 0 0 0,0 3 0 0 0,-84 7 1 0 0,99-3 5 0 0,22-1 2 0 0,-1-1 0 0 0,0 0 0 0 0,0-1 0 0 0,0-1 0 0 0,1 0 0 0 0,-1-1 0 0 0,-18-7 0 0 0,25 8-12 0 0,-1 0 0 0 0,1 1-1 0 0,-1 0 1 0 0,1 0 0 0 0,-15 1-1 0 0,21 0 2 0 0,24 7-640 0 0,3-1 649 0 0,0-1-1 0 0,0-1 1 0 0,0-2 0 0 0,1 0-1 0 0,-1-2 1 0 0,0-1 0 0 0,1-1-1 0 0,-1-1 1 0 0,0-2-1 0 0,47-13 1 0 0,-2-1-14 0 0,-1 3 0 0 0,116-9 0 0 0,-176 24 13 0 0,116-7 2 0 0,-112 8-1 0 0,-1 0 0 0 0,1 1 0 0 0,-1 1-1 0 0,1 0 1 0 0,-1 1 0 0 0,0 0 0 0 0,15 7-1 0 0,-3 0 270 0 0,-41-19-7040 0 0,0 3 2715 0 0,-32-12 1631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9"/>
    </inkml:context>
    <inkml:brush xml:id="br0">
      <inkml:brushProperty name="width" value="0.05" units="cm"/>
      <inkml:brushProperty name="height" value="0.05" units="cm"/>
      <inkml:brushProperty name="color" value="#004F8B"/>
    </inkml:brush>
  </inkml:definitions>
  <inkml:trace contextRef="#ctx0" brushRef="#br0">223 1 4937 0 0,'-6'4'725'0'0,"0"0"1"0"0,0-1-1 0 0,0 1 0 0 0,-1-1 0 0 0,1 0 1 0 0,-1-1-1 0 0,0 0 0 0 0,0 0 0 0 0,-10 2 0 0 0,-5 2 1309 0 0,1-5 4482 0 0,47 4-6443 0 0,0-1 1 0 0,0-1-1 0 0,1-2 1 0 0,42-2-1 0 0,110-20 117 0 0,-21 1-33 0 0,-59 23 444 0 0,-99-2-586 0 0,0 0 0 0 0,0-1 0 0 0,0 1-1 0 0,0 0 1 0 0,0 0 0 0 0,0-1 0 0 0,-1 1 0 0 0,1 0 0 0 0,0-1 0 0 0,-1 1-1 0 0,1 0 1 0 0,0-1 0 0 0,-1 1 0 0 0,1 0 0 0 0,-1-1 0 0 0,1 1 0 0 0,-1-1-1 0 0,1 1 1 0 0,-1-1 0 0 0,1 1 0 0 0,-1-1 0 0 0,0 1 0 0 0,1-1 0 0 0,-1 0-1 0 0,0 1 1 0 0,1-1 0 0 0,-1 0 0 0 0,-1 1 0 0 0,-12 4 57 0 0,-1 1 0 0 0,0-2 0 0 0,0 0 0 0 0,0-1 0 0 0,-27 2 0 0 0,-87-2 396 0 0,-1 0-288 0 0,106 1-167 0 0,0 0-1 0 0,-24 9 0 0 0,28-7 17 0 0,0-1-1 0 0,-38 4 1 0 0,50-8-12 0 0,1-1 1 0 0,-1-1 0 0 0,0 1 0 0 0,1-1 0 0 0,-1 0-1 0 0,1-1 1 0 0,-1 0 0 0 0,1 0 0 0 0,0 0 0 0 0,0-1-1 0 0,-11-6 1 0 0,16 8-40 0 0,0 0 54 0 0,0 0-1 0 0,0 0 0 0 0,0 0 1 0 0,0 0-1 0 0,0 0 0 0 0,0 0 1 0 0,1-1-1 0 0,-1 1 0 0 0,0 0 1 0 0,1-1-1 0 0,-1 0 0 0 0,1 1 1 0 0,0-1-1 0 0,-1 0 0 0 0,1 0 1 0 0,0 0-1 0 0,0 0 0 0 0,-1-2 1 0 0,2 3-46 0 0,24-12-128 0 0,-17 12 140 0 0,-1 0 0 0 0,1 0 1 0 0,0 1-1 0 0,0-1 0 0 0,0 2 1 0 0,0-1-1 0 0,-1 1 0 0 0,14 3 1 0 0,9 0-2 0 0,21-1 6 0 0,179 4 58 0 0,-185-8-49 0 0,0-2 1 0 0,0-2-1 0 0,52-13 1 0 0,-52 12 796 0 0,-29 7-3889 0 0,-5 0-2480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8T15:24:45.717"/>
    </inkml:context>
    <inkml:brush xml:id="br0">
      <inkml:brushProperty name="width" value="0.05" units="cm"/>
      <inkml:brushProperty name="height" value="0.05" units="cm"/>
      <inkml:brushProperty name="color" value="#5B2D90"/>
    </inkml:brush>
  </inkml:definitions>
  <inkml:trace contextRef="#ctx0" brushRef="#br0">15 88 3025 0 0,'-2'-8'955'0'0,"0"0"0"0"0,1 0 1 0 0,0 0-1 0 0,0 0 0 0 0,1 0 1 0 0,0-1-1 0 0,1 1 0 0 0,2-14 3468 0 0,-2 60-4340 0 0,-7 39-109 0 0,0 18 292 0 0,6-87-592 0 0,0 0-1 0 0,1 0 0 0 0,0 0 0 0 0,0 0 0 0 0,1 0 0 0 0,0 0 1 0 0,1 0-1 0 0,6 13 0 0 0,-3-10-951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30:3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1,'825'0,"-806"0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767"/>
    </inkml:context>
    <inkml:brush xml:id="br0">
      <inkml:brushProperty name="width" value="0.05" units="cm"/>
      <inkml:brushProperty name="height" value="0.05" units="cm"/>
      <inkml:brushProperty name="color" value="#E71224"/>
    </inkml:brush>
  </inkml:definitions>
  <inkml:trace contextRef="#ctx0" brushRef="#br0">347 139 15011 0 0,'-39'-21'3701'0'0,"2"11"-3846"0"0,32 10-106 0 0,0 0 0 0 0,0 0 0 0 0,-1 1 0 0 0,1-1 0 0 0,0 1 0 0 0,0 0 0 0 0,0 1 0 0 0,0-1 0 0 0,0 1 0 0 0,0 0 0 0 0,0 0 0 0 0,1 1 0 0 0,-9 5 0 0 0,1 1-206 0 0,0 1 0 0 0,0 0 0 0 0,1 1 1 0 0,1 0-1 0 0,0 0 0 0 0,0 1 0 0 0,-13 22 0 0 0,5-3-26 0 0,2 1-1 0 0,-15 38 0 0 0,25-55 370 0 0,1 0 0 0 0,1 0 0 0 0,0 0 0 0 0,1 1 0 0 0,0-1 0 0 0,2 1 0 0 0,0 0 0 0 0,1 25 0 0 0,1-36 76 0 0,-1 0 0 0 0,1 0 0 0 0,0 1 0 0 0,0-2-1 0 0,0 1 1 0 0,1 0 0 0 0,0 0 0 0 0,0 0 0 0 0,0-1-1 0 0,0 1 1 0 0,1-1 0 0 0,0 1 0 0 0,0-1 0 0 0,0 0 0 0 0,0 0-1 0 0,0-1 1 0 0,1 1 0 0 0,0-1 0 0 0,0 1 0 0 0,0-1-1 0 0,0 0 1 0 0,1-1 0 0 0,-1 1 0 0 0,1-1 0 0 0,-1 0 0 0 0,1 0-1 0 0,0 0 1 0 0,0-1 0 0 0,0 1 0 0 0,5 0 0 0 0,1-1 396 0 0,-1 0 1 0 0,1-1 0 0 0,0 0-1 0 0,0 0 1 0 0,0-1 0 0 0,0-1-1 0 0,0 1 1 0 0,-1-2 0 0 0,1 0-1 0 0,-1 0 1 0 0,1-1 0 0 0,-1 0 0 0 0,0-1-1 0 0,-1 0 1 0 0,1 0 0 0 0,-1-1-1 0 0,0 0 1 0 0,-1-1 0 0 0,1 0-1 0 0,14-16 1 0 0,-10 8-99 0 0,0-1 1 0 0,-1 0-1 0 0,0 0 1 0 0,-1-1-1 0 0,-1-1 0 0 0,-1 0 1 0 0,-1 0-1 0 0,0-1 1 0 0,-1 0-1 0 0,6-29 1 0 0,-5 8 75 0 0,4-73 0 0 0,-11 95-442 0 0,-2 1 0 0 0,1-1 0 0 0,-2 1-1 0 0,0-1 1 0 0,-2 1 0 0 0,-8-30 0 0 0,-3 18-1329 0 0,2 18-1317 0 0,13 11 2453 0 0,-1 0-1 0 0,0 0 1 0 0,1 0-1 0 0,-1-1 1 0 0,1 1-1 0 0,-1 0 1 0 0,0 0-1 0 0,1 0 1 0 0,-1 0-1 0 0,0 0 1 0 0,1 0-1 0 0,-1 0 1 0 0,1 0-1 0 0,-1 0 1 0 0,0 1-1 0 0,1-1 1 0 0,-1 0-1 0 0,0 0 1 0 0,1 0-1 0 0,-1 1 1 0 0,0 0-1 0 0,-6 4-2947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D6944-094A-4059-8F90-D097424C7231}"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691C2-7BB0-4D39-95C1-F8E2BC1D4495}" type="slidenum">
              <a:rPr lang="en-US" smtClean="0"/>
              <a:t>‹#›</a:t>
            </a:fld>
            <a:endParaRPr lang="en-US"/>
          </a:p>
        </p:txBody>
      </p:sp>
    </p:spTree>
    <p:extLst>
      <p:ext uri="{BB962C8B-B14F-4D97-AF65-F5344CB8AC3E}">
        <p14:creationId xmlns:p14="http://schemas.microsoft.com/office/powerpoint/2010/main" val="284380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google.com/imgres?imgurl=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ctive&amp;ved=2ahUKEwjr_Z3_g-bpAhUHhKwKHeGhAOIQMygVegQIARAu" TargetMode="External"/><Relationship Id="rId3" Type="http://schemas.openxmlformats.org/officeDocument/2006/relationships/hyperlink" Target="https://en.wikipedia.org/wiki/United_States_presidential_primary" TargetMode="External"/><Relationship Id="rId7" Type="http://schemas.openxmlformats.org/officeDocument/2006/relationships/hyperlink" Target="https://www.google.com/imgres?imgurl=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ctive&amp;ved=2ahUKEwjr_Z3_g-bpAhUHhKwKHeGhAOIQMygWegQIARAw"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wsj.com/articles/presidential-candidates-beware-the-iowa-state-fair-11565185289" TargetMode="External"/><Relationship Id="rId5" Type="http://schemas.openxmlformats.org/officeDocument/2006/relationships/hyperlink" Target="https://politicalmurder.com/2019/08/06/forget-polls-what-will-democrats-eat-and-what-policies-will-they-tout-at-the-iowa-state-fair/" TargetMode="External"/><Relationship Id="rId4" Type="http://schemas.openxmlformats.org/officeDocument/2006/relationships/hyperlink" Targe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https://thehill.com/opinion/energy-environment/3884019-want-to-save-the-climate-buy-a-coal-mine/</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4</a:t>
            </a:fld>
            <a:endParaRPr lang="en-US"/>
          </a:p>
        </p:txBody>
      </p:sp>
    </p:spTree>
    <p:extLst>
      <p:ext uri="{BB962C8B-B14F-4D97-AF65-F5344CB8AC3E}">
        <p14:creationId xmlns:p14="http://schemas.microsoft.com/office/powerpoint/2010/main" val="290292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1917, WWI, non-chemical horse/ox/manure-based agriculture</a:t>
            </a:r>
          </a:p>
        </p:txBody>
      </p:sp>
      <p:sp>
        <p:nvSpPr>
          <p:cNvPr id="4" name="Slide Number Placeholder 3"/>
          <p:cNvSpPr>
            <a:spLocks noGrp="1"/>
          </p:cNvSpPr>
          <p:nvPr>
            <p:ph type="sldNum" sz="quarter" idx="5"/>
          </p:nvPr>
        </p:nvSpPr>
        <p:spPr/>
        <p:txBody>
          <a:bodyPr/>
          <a:lstStyle/>
          <a:p>
            <a:fld id="{F91F1D00-25D6-4AA0-BEC1-7A0BDDFA1246}" type="slidenum">
              <a:rPr lang="en-US" smtClean="0"/>
              <a:t>25</a:t>
            </a:fld>
            <a:endParaRPr lang="en-US"/>
          </a:p>
        </p:txBody>
      </p:sp>
    </p:spTree>
    <p:extLst>
      <p:ext uri="{BB962C8B-B14F-4D97-AF65-F5344CB8AC3E}">
        <p14:creationId xmlns:p14="http://schemas.microsoft.com/office/powerpoint/2010/main" val="502258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26</a:t>
            </a:fld>
            <a:endParaRPr lang="en-US"/>
          </a:p>
        </p:txBody>
      </p:sp>
    </p:spTree>
    <p:extLst>
      <p:ext uri="{BB962C8B-B14F-4D97-AF65-F5344CB8AC3E}">
        <p14:creationId xmlns:p14="http://schemas.microsoft.com/office/powerpoint/2010/main" val="88323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27</a:t>
            </a:fld>
            <a:endParaRPr lang="en-US"/>
          </a:p>
        </p:txBody>
      </p:sp>
    </p:spTree>
    <p:extLst>
      <p:ext uri="{BB962C8B-B14F-4D97-AF65-F5344CB8AC3E}">
        <p14:creationId xmlns:p14="http://schemas.microsoft.com/office/powerpoint/2010/main" val="58445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28</a:t>
            </a:fld>
            <a:endParaRPr lang="en-US"/>
          </a:p>
        </p:txBody>
      </p:sp>
    </p:spTree>
    <p:extLst>
      <p:ext uri="{BB962C8B-B14F-4D97-AF65-F5344CB8AC3E}">
        <p14:creationId xmlns:p14="http://schemas.microsoft.com/office/powerpoint/2010/main" val="2619605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poor feed conversion efficiency of crops to meat.  FYI, crickets are about 1:1 while modern “broiler” chickens are about 1.6:1</a:t>
            </a:r>
          </a:p>
        </p:txBody>
      </p:sp>
      <p:sp>
        <p:nvSpPr>
          <p:cNvPr id="4" name="Slide Number Placeholder 3"/>
          <p:cNvSpPr>
            <a:spLocks noGrp="1"/>
          </p:cNvSpPr>
          <p:nvPr>
            <p:ph type="sldNum" sz="quarter" idx="5"/>
          </p:nvPr>
        </p:nvSpPr>
        <p:spPr/>
        <p:txBody>
          <a:bodyPr/>
          <a:lstStyle/>
          <a:p>
            <a:fld id="{F91F1D00-25D6-4AA0-BEC1-7A0BDDFA1246}" type="slidenum">
              <a:rPr lang="en-US" smtClean="0"/>
              <a:t>29</a:t>
            </a:fld>
            <a:endParaRPr lang="en-US"/>
          </a:p>
        </p:txBody>
      </p:sp>
    </p:spTree>
    <p:extLst>
      <p:ext uri="{BB962C8B-B14F-4D97-AF65-F5344CB8AC3E}">
        <p14:creationId xmlns:p14="http://schemas.microsoft.com/office/powerpoint/2010/main" val="2743744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½ acre per person with potatoes?</a:t>
            </a:r>
          </a:p>
        </p:txBody>
      </p:sp>
      <p:sp>
        <p:nvSpPr>
          <p:cNvPr id="4" name="Slide Number Placeholder 3"/>
          <p:cNvSpPr>
            <a:spLocks noGrp="1"/>
          </p:cNvSpPr>
          <p:nvPr>
            <p:ph type="sldNum" sz="quarter" idx="5"/>
          </p:nvPr>
        </p:nvSpPr>
        <p:spPr/>
        <p:txBody>
          <a:bodyPr/>
          <a:lstStyle/>
          <a:p>
            <a:fld id="{54ED8555-17BC-41CB-9709-876964B32C4F}" type="slidenum">
              <a:rPr lang="en-US" smtClean="0"/>
              <a:t>30</a:t>
            </a:fld>
            <a:endParaRPr lang="en-US"/>
          </a:p>
        </p:txBody>
      </p:sp>
    </p:spTree>
    <p:extLst>
      <p:ext uri="{BB962C8B-B14F-4D97-AF65-F5344CB8AC3E}">
        <p14:creationId xmlns:p14="http://schemas.microsoft.com/office/powerpoint/2010/main" val="183242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34</a:t>
            </a:fld>
            <a:endParaRPr lang="en-US"/>
          </a:p>
        </p:txBody>
      </p:sp>
    </p:spTree>
    <p:extLst>
      <p:ext uri="{BB962C8B-B14F-4D97-AF65-F5344CB8AC3E}">
        <p14:creationId xmlns:p14="http://schemas.microsoft.com/office/powerpoint/2010/main" val="124541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36</a:t>
            </a:fld>
            <a:endParaRPr lang="en-US"/>
          </a:p>
        </p:txBody>
      </p:sp>
    </p:spTree>
    <p:extLst>
      <p:ext uri="{BB962C8B-B14F-4D97-AF65-F5344CB8AC3E}">
        <p14:creationId xmlns:p14="http://schemas.microsoft.com/office/powerpoint/2010/main" val="2106444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37</a:t>
            </a:fld>
            <a:endParaRPr lang="en-US"/>
          </a:p>
        </p:txBody>
      </p:sp>
    </p:spTree>
    <p:extLst>
      <p:ext uri="{BB962C8B-B14F-4D97-AF65-F5344CB8AC3E}">
        <p14:creationId xmlns:p14="http://schemas.microsoft.com/office/powerpoint/2010/main" val="49153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https://en.wikipedia.org/wiki/Four_Horsemen_of_the_Apocalypse</a:t>
            </a:r>
          </a:p>
        </p:txBody>
      </p:sp>
      <p:sp>
        <p:nvSpPr>
          <p:cNvPr id="4" name="Slide Number Placeholder 3"/>
          <p:cNvSpPr>
            <a:spLocks noGrp="1"/>
          </p:cNvSpPr>
          <p:nvPr>
            <p:ph type="sldNum" sz="quarter" idx="5"/>
          </p:nvPr>
        </p:nvSpPr>
        <p:spPr/>
        <p:txBody>
          <a:bodyPr/>
          <a:lstStyle/>
          <a:p>
            <a:fld id="{E67691C2-7BB0-4D39-95C1-F8E2BC1D4495}" type="slidenum">
              <a:rPr lang="en-US" smtClean="0"/>
              <a:t>38</a:t>
            </a:fld>
            <a:endParaRPr lang="en-US"/>
          </a:p>
        </p:txBody>
      </p:sp>
    </p:spTree>
    <p:extLst>
      <p:ext uri="{BB962C8B-B14F-4D97-AF65-F5344CB8AC3E}">
        <p14:creationId xmlns:p14="http://schemas.microsoft.com/office/powerpoint/2010/main" val="2415006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6</a:t>
            </a:fld>
            <a:endParaRPr lang="en-US"/>
          </a:p>
        </p:txBody>
      </p:sp>
    </p:spTree>
    <p:extLst>
      <p:ext uri="{BB962C8B-B14F-4D97-AF65-F5344CB8AC3E}">
        <p14:creationId xmlns:p14="http://schemas.microsoft.com/office/powerpoint/2010/main" val="4124639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40</a:t>
            </a:fld>
            <a:endParaRPr lang="en-US"/>
          </a:p>
        </p:txBody>
      </p:sp>
    </p:spTree>
    <p:extLst>
      <p:ext uri="{BB962C8B-B14F-4D97-AF65-F5344CB8AC3E}">
        <p14:creationId xmlns:p14="http://schemas.microsoft.com/office/powerpoint/2010/main" val="3546028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41</a:t>
            </a:fld>
            <a:endParaRPr lang="en-US"/>
          </a:p>
        </p:txBody>
      </p:sp>
    </p:spTree>
    <p:extLst>
      <p:ext uri="{BB962C8B-B14F-4D97-AF65-F5344CB8AC3E}">
        <p14:creationId xmlns:p14="http://schemas.microsoft.com/office/powerpoint/2010/main" val="1809709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North America???</a:t>
            </a:r>
          </a:p>
          <a:p>
            <a:r>
              <a:rPr lang="en-US" dirty="0"/>
              <a:t>https://en.wikipedia.org/wiki/Staple_food</a:t>
            </a:r>
          </a:p>
        </p:txBody>
      </p:sp>
      <p:sp>
        <p:nvSpPr>
          <p:cNvPr id="4" name="Slide Number Placeholder 3"/>
          <p:cNvSpPr>
            <a:spLocks noGrp="1"/>
          </p:cNvSpPr>
          <p:nvPr>
            <p:ph type="sldNum" sz="quarter" idx="5"/>
          </p:nvPr>
        </p:nvSpPr>
        <p:spPr/>
        <p:txBody>
          <a:bodyPr/>
          <a:lstStyle/>
          <a:p>
            <a:fld id="{E67691C2-7BB0-4D39-95C1-F8E2BC1D4495}" type="slidenum">
              <a:rPr lang="en-US" smtClean="0"/>
              <a:t>42</a:t>
            </a:fld>
            <a:endParaRPr lang="en-US"/>
          </a:p>
        </p:txBody>
      </p:sp>
    </p:spTree>
    <p:extLst>
      <p:ext uri="{BB962C8B-B14F-4D97-AF65-F5344CB8AC3E}">
        <p14:creationId xmlns:p14="http://schemas.microsoft.com/office/powerpoint/2010/main" val="2072094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reference on the population estimates, see https://uwpress.wisc.edu/books/0289.htm</a:t>
            </a:r>
          </a:p>
          <a:p>
            <a:r>
              <a:rPr lang="en-US" dirty="0"/>
              <a:t>Graph from https://en.wikipedia.org/wiki/Population_history_of_indigenous_peoples_of_the_Americas</a:t>
            </a:r>
          </a:p>
        </p:txBody>
      </p:sp>
      <p:sp>
        <p:nvSpPr>
          <p:cNvPr id="4" name="Slide Number Placeholder 3"/>
          <p:cNvSpPr>
            <a:spLocks noGrp="1"/>
          </p:cNvSpPr>
          <p:nvPr>
            <p:ph type="sldNum" sz="quarter" idx="5"/>
          </p:nvPr>
        </p:nvSpPr>
        <p:spPr/>
        <p:txBody>
          <a:bodyPr/>
          <a:lstStyle/>
          <a:p>
            <a:fld id="{F91F1D00-25D6-4AA0-BEC1-7A0BDDFA1246}" type="slidenum">
              <a:rPr lang="en-US" smtClean="0"/>
              <a:t>43</a:t>
            </a:fld>
            <a:endParaRPr lang="en-US"/>
          </a:p>
        </p:txBody>
      </p:sp>
    </p:spTree>
    <p:extLst>
      <p:ext uri="{BB962C8B-B14F-4D97-AF65-F5344CB8AC3E}">
        <p14:creationId xmlns:p14="http://schemas.microsoft.com/office/powerpoint/2010/main" val="832425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reference on the population estimates, see https://uwpress.wisc.edu/books/0289.htm</a:t>
            </a:r>
          </a:p>
          <a:p>
            <a:r>
              <a:rPr lang="en-US" dirty="0"/>
              <a:t>Graph from https://en.wikipedia.org/wiki/Population_history_of_indigenous_peoples_of_the_Americas</a:t>
            </a:r>
          </a:p>
        </p:txBody>
      </p:sp>
      <p:sp>
        <p:nvSpPr>
          <p:cNvPr id="4" name="Slide Number Placeholder 3"/>
          <p:cNvSpPr>
            <a:spLocks noGrp="1"/>
          </p:cNvSpPr>
          <p:nvPr>
            <p:ph type="sldNum" sz="quarter" idx="5"/>
          </p:nvPr>
        </p:nvSpPr>
        <p:spPr/>
        <p:txBody>
          <a:bodyPr/>
          <a:lstStyle/>
          <a:p>
            <a:fld id="{F91F1D00-25D6-4AA0-BEC1-7A0BDDFA1246}" type="slidenum">
              <a:rPr lang="en-US" smtClean="0"/>
              <a:t>45</a:t>
            </a:fld>
            <a:endParaRPr lang="en-US"/>
          </a:p>
        </p:txBody>
      </p:sp>
    </p:spTree>
    <p:extLst>
      <p:ext uri="{BB962C8B-B14F-4D97-AF65-F5344CB8AC3E}">
        <p14:creationId xmlns:p14="http://schemas.microsoft.com/office/powerpoint/2010/main" val="2399000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46</a:t>
            </a:fld>
            <a:endParaRPr lang="en-US"/>
          </a:p>
        </p:txBody>
      </p:sp>
    </p:spTree>
    <p:extLst>
      <p:ext uri="{BB962C8B-B14F-4D97-AF65-F5344CB8AC3E}">
        <p14:creationId xmlns:p14="http://schemas.microsoft.com/office/powerpoint/2010/main" val="37818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48</a:t>
            </a:fld>
            <a:endParaRPr lang="en-US"/>
          </a:p>
        </p:txBody>
      </p:sp>
    </p:spTree>
    <p:extLst>
      <p:ext uri="{BB962C8B-B14F-4D97-AF65-F5344CB8AC3E}">
        <p14:creationId xmlns:p14="http://schemas.microsoft.com/office/powerpoint/2010/main" val="393313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https://world.openfoodfacts.org/product/5000159429153/snickers-mars</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8</a:t>
            </a:fld>
            <a:endParaRPr lang="en-US"/>
          </a:p>
        </p:txBody>
      </p:sp>
    </p:spTree>
    <p:extLst>
      <p:ext uri="{BB962C8B-B14F-4D97-AF65-F5344CB8AC3E}">
        <p14:creationId xmlns:p14="http://schemas.microsoft.com/office/powerpoint/2010/main" val="1276034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12</a:t>
            </a:fld>
            <a:endParaRPr lang="en-US"/>
          </a:p>
        </p:txBody>
      </p:sp>
    </p:spTree>
    <p:extLst>
      <p:ext uri="{BB962C8B-B14F-4D97-AF65-F5344CB8AC3E}">
        <p14:creationId xmlns:p14="http://schemas.microsoft.com/office/powerpoint/2010/main" val="209275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13</a:t>
            </a:fld>
            <a:endParaRPr lang="en-US"/>
          </a:p>
        </p:txBody>
      </p:sp>
    </p:spTree>
    <p:extLst>
      <p:ext uri="{BB962C8B-B14F-4D97-AF65-F5344CB8AC3E}">
        <p14:creationId xmlns:p14="http://schemas.microsoft.com/office/powerpoint/2010/main" val="120090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Falls to Tower MN. 135 miles, Jan </a:t>
            </a:r>
            <a:r>
              <a:rPr lang="en-US"/>
              <a:t>31-Feb 2:  </a:t>
            </a:r>
            <a:r>
              <a:rPr lang="en-US" dirty="0"/>
              <a:t>7am Monday to </a:t>
            </a:r>
            <a:r>
              <a:rPr lang="en-US"/>
              <a:t>7pm Wednesday</a:t>
            </a:r>
            <a:endParaRPr lang="en-US" dirty="0"/>
          </a:p>
          <a:p>
            <a:r>
              <a:rPr lang="en-US" dirty="0"/>
              <a:t>http://www.arrowheadultra.com/</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15</a:t>
            </a:fld>
            <a:endParaRPr lang="en-US"/>
          </a:p>
        </p:txBody>
      </p:sp>
    </p:spTree>
    <p:extLst>
      <p:ext uri="{BB962C8B-B14F-4D97-AF65-F5344CB8AC3E}">
        <p14:creationId xmlns:p14="http://schemas.microsoft.com/office/powerpoint/2010/main" val="204329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Via math encounters blog, USDA data</a:t>
            </a:r>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22</a:t>
            </a:fld>
            <a:endParaRPr lang="en-US"/>
          </a:p>
        </p:txBody>
      </p:sp>
    </p:spTree>
    <p:extLst>
      <p:ext uri="{BB962C8B-B14F-4D97-AF65-F5344CB8AC3E}">
        <p14:creationId xmlns:p14="http://schemas.microsoft.com/office/powerpoint/2010/main" val="175266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https://en.wikipedia.org/wiki/Corn_Belt </a:t>
            </a:r>
            <a:br>
              <a:rPr lang="en-US" dirty="0"/>
            </a:br>
            <a:r>
              <a:rPr lang="en-US" dirty="0"/>
              <a:t>330M M kcals means about 22M acres</a:t>
            </a:r>
          </a:p>
          <a:p>
            <a:r>
              <a:rPr lang="en-US" dirty="0"/>
              <a:t>Total area: Iowa 36M acres, IL 37M acres</a:t>
            </a:r>
          </a:p>
          <a:p>
            <a:endParaRPr lang="en-US" dirty="0"/>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23</a:t>
            </a:fld>
            <a:endParaRPr lang="en-US"/>
          </a:p>
        </p:txBody>
      </p:sp>
    </p:spTree>
    <p:extLst>
      <p:ext uri="{BB962C8B-B14F-4D97-AF65-F5344CB8AC3E}">
        <p14:creationId xmlns:p14="http://schemas.microsoft.com/office/powerpoint/2010/main" val="16018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 and R presidential primary schedules are very similar.  In both cases, Iowa (caucus) is first. </a:t>
            </a:r>
            <a:r>
              <a:rPr lang="en-US" dirty="0">
                <a:hlinkClick r:id="rId3"/>
              </a:rPr>
              <a:t>https://en.wikipedia.org/wiki/United_States_presidential_primary</a:t>
            </a:r>
            <a:endParaRPr lang="en-US" dirty="0"/>
          </a:p>
          <a:p>
            <a:r>
              <a:rPr lang="en-US" dirty="0">
                <a:hlinkClick r:id="rId4"/>
              </a:rPr>
              <a: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a:t>
            </a:r>
            <a:endParaRPr lang="en-US" dirty="0"/>
          </a:p>
          <a:p>
            <a:r>
              <a:rPr lang="en-US" dirty="0">
                <a:hlinkClick r:id="rId5"/>
              </a:rPr>
              <a:t>https://politicalmurder.com/2019/08/06/forget-polls-what-will-democrats-eat-and-what-policies-will-they-tout-at-the-iowa-state-fair/</a:t>
            </a:r>
            <a:endParaRPr lang="en-US" dirty="0"/>
          </a:p>
          <a:p>
            <a:r>
              <a:rPr lang="en-US" dirty="0">
                <a:hlinkClick r:id="rId6"/>
              </a:rPr>
              <a:t>https://www.wsj.com/articles/presidential-candidates-beware-the-iowa-state-fair-11565185289</a:t>
            </a:r>
            <a:endParaRPr lang="en-US" dirty="0"/>
          </a:p>
          <a:p>
            <a:r>
              <a:rPr lang="en-US" dirty="0">
                <a:hlinkClick r:id="rId7"/>
              </a:rPr>
              <a:t>https://www.google.com/</a:t>
            </a:r>
            <a:r>
              <a:rPr lang="en-US" dirty="0" err="1">
                <a:hlinkClick r:id="rId7"/>
              </a:rPr>
              <a:t>imgres?imgurl</a:t>
            </a:r>
            <a:r>
              <a:rPr lang="en-US" dirty="0">
                <a:hlinkClick r:id="rId7"/>
              </a:rPr>
              <a:t>=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t>
            </a:r>
            <a:r>
              <a:rPr lang="en-US" dirty="0" err="1">
                <a:hlinkClick r:id="rId7"/>
              </a:rPr>
              <a:t>active&amp;ved</a:t>
            </a:r>
            <a:r>
              <a:rPr lang="en-US" dirty="0">
                <a:hlinkClick r:id="rId7"/>
              </a:rPr>
              <a:t>=2ahUKEwjr_Z3_g-bpAhUHhKwKHeGhAOIQMygWegQIARAw</a:t>
            </a:r>
            <a:endParaRPr lang="en-US" dirty="0"/>
          </a:p>
          <a:p>
            <a:r>
              <a:rPr lang="en-US" dirty="0">
                <a:hlinkClick r:id="rId8"/>
              </a:rPr>
              <a:t>https://www.google.com/</a:t>
            </a:r>
            <a:r>
              <a:rPr lang="en-US" dirty="0" err="1">
                <a:hlinkClick r:id="rId8"/>
              </a:rPr>
              <a:t>imgres?imgurl</a:t>
            </a:r>
            <a:r>
              <a:rPr lang="en-US" dirty="0">
                <a:hlinkClick r:id="rId8"/>
              </a:rPr>
              <a:t>=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t>
            </a:r>
            <a:r>
              <a:rPr lang="en-US" dirty="0" err="1">
                <a:hlinkClick r:id="rId8"/>
              </a:rPr>
              <a:t>active&amp;ved</a:t>
            </a:r>
            <a:r>
              <a:rPr lang="en-US" dirty="0">
                <a:hlinkClick r:id="rId8"/>
              </a:rPr>
              <a:t>=2ahUKEwjr_Z3_g-bpAhUHhKwKHeGhAOIQMygVegQIARAu</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182123D-A6E7-42C4-A71D-E6275F8E6A9E}" type="slidenum">
              <a:rPr lang="en-US" smtClean="0"/>
              <a:t>24</a:t>
            </a:fld>
            <a:endParaRPr lang="en-US"/>
          </a:p>
        </p:txBody>
      </p:sp>
    </p:spTree>
    <p:extLst>
      <p:ext uri="{BB962C8B-B14F-4D97-AF65-F5344CB8AC3E}">
        <p14:creationId xmlns:p14="http://schemas.microsoft.com/office/powerpoint/2010/main" val="54248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9D76-09C6-FFF9-C965-555D0C225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A8658B-C7EB-506C-92D7-48BB9846D9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994DA5-0333-51A9-0400-F4E35A6124A8}"/>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97D59C96-23E7-937B-1EC2-06CDF463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35420-FFB4-6228-FFC4-2859626C5A25}"/>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909629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7296-88B0-53CB-5169-B00A15F143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A8F921-EF83-DC0E-53D5-47EB820431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4698B-6F5E-47C2-F83E-9B69B5A69C26}"/>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BF1BEC1C-A821-0F7B-597C-3B6848AFA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82561-02AA-1CCD-D537-2D82BDB825B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312924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C9CF1-3A4F-7A39-5178-9078CA48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FD8CA-FF63-6CE4-DA10-FE5D3FD51F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A675-4F52-5446-CF5C-DD9873DA8BC8}"/>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1CF20C49-71E8-501F-6819-69006473C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A2E3F-3D15-ADE6-151D-6D0880CF7EE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73852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4EFE-60D1-2028-A9EC-080FFAFF9A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8749C-D029-C635-5DB3-3D64F8847D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70667-B953-5126-9C9A-CEC6E961C8C3}"/>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756F36A6-B17D-3549-C768-4321E92E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2A47C-8365-3AB4-FEF3-2BADB92B184E}"/>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445092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5F9B-BCE1-4F28-BA82-51383CA8D0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5DD742-F509-4510-5E57-A7A3CBACE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0653D-C07A-893A-3D3D-F26C7B36F635}"/>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9BD5EA9D-3625-5340-02C0-1EEBAD236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DABDE-20AA-9D03-0C9A-DA4470888A33}"/>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04279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4D77-E1B3-C6D8-A4DB-A8FAA67810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E5A5F7-F3A3-CA23-2CC2-EC32DFBCD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A95C0A-72A0-F858-168F-EB16898E8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E9283C-FE6F-E8C6-8E51-2DE690D47EAB}"/>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6" name="Footer Placeholder 5">
            <a:extLst>
              <a:ext uri="{FF2B5EF4-FFF2-40B4-BE49-F238E27FC236}">
                <a16:creationId xmlns:a16="http://schemas.microsoft.com/office/drawing/2014/main" id="{48248EA5-1DEC-A479-C3E9-733E2A8A9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27D89-61EC-1968-6561-CAD3371BC161}"/>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61366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4CC9-9643-E214-71E8-CEFA3EEBC1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ADD4EA-D850-7868-AE73-DE8C3EE86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DB87C2-3C09-ECE8-777A-E2F52ECA92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D07EF4-162B-36B7-BCC3-CD082470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52DD5-DE85-7F8B-7AED-E645A933B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7E1FA-C3F8-6494-0736-47B8E919979D}"/>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8" name="Footer Placeholder 7">
            <a:extLst>
              <a:ext uri="{FF2B5EF4-FFF2-40B4-BE49-F238E27FC236}">
                <a16:creationId xmlns:a16="http://schemas.microsoft.com/office/drawing/2014/main" id="{8E1189B1-7106-102B-A203-766B4739A2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DA51A0-70CD-6142-0073-9F579A37E194}"/>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41484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444F-16A7-6DB6-2DF3-4ABAFC5B5C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E4556C-DD87-83E1-4EC5-B05650B09EB7}"/>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4" name="Footer Placeholder 3">
            <a:extLst>
              <a:ext uri="{FF2B5EF4-FFF2-40B4-BE49-F238E27FC236}">
                <a16:creationId xmlns:a16="http://schemas.microsoft.com/office/drawing/2014/main" id="{5A07D6CE-8CDA-88C4-14A7-BC4DF6297F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13E53D-545E-B459-423B-A4230FD760C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842834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9CE361-7A0B-40EF-0C5C-25445C59ED46}"/>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3" name="Footer Placeholder 2">
            <a:extLst>
              <a:ext uri="{FF2B5EF4-FFF2-40B4-BE49-F238E27FC236}">
                <a16:creationId xmlns:a16="http://schemas.microsoft.com/office/drawing/2014/main" id="{952ADD2D-358A-AA52-C3E4-ABE0872D20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D6DB6-C570-C504-85D2-A51474CC6DA8}"/>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99541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7E03-88B4-B64B-442A-B0121329A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AF10B9-9582-F47D-800B-20CB37124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5646DD-1F2E-1950-D0A0-1544C39D6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E8C86-8A96-9C69-B917-622E83E89E66}"/>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6" name="Footer Placeholder 5">
            <a:extLst>
              <a:ext uri="{FF2B5EF4-FFF2-40B4-BE49-F238E27FC236}">
                <a16:creationId xmlns:a16="http://schemas.microsoft.com/office/drawing/2014/main" id="{49337593-C040-28BA-C67E-01CCC22BA6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8FFCF6-E451-0A2E-3481-2604AB35035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2351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25D5-04CF-483D-5D34-6F44CF174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4FC727-1140-9854-2743-DB518583A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38E07B-55B7-15AF-3F93-BDA3F6840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7BE0B-13E6-1CFC-A927-F08E3FAA6304}"/>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6" name="Footer Placeholder 5">
            <a:extLst>
              <a:ext uri="{FF2B5EF4-FFF2-40B4-BE49-F238E27FC236}">
                <a16:creationId xmlns:a16="http://schemas.microsoft.com/office/drawing/2014/main" id="{90E6417A-6051-E500-C0D7-AC5B354FD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4CD26-96A8-1D6A-1AA1-59991B24640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82734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4035CE-13FF-AA95-E64F-F8616A8AEE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009C08-F9B3-25FF-BA9A-662568D5D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3EBA5-66F4-60FA-5DE7-96CFA18EB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AFDCA1CD-177E-E7B4-DC0A-F165B7E69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C62202-E2A0-FCC5-0E5D-E6C4C8211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96D0B-CBFD-4E8A-A9B4-4F18D2B4C56E}" type="slidenum">
              <a:rPr lang="en-US" smtClean="0"/>
              <a:t>‹#›</a:t>
            </a:fld>
            <a:endParaRPr lang="en-US"/>
          </a:p>
        </p:txBody>
      </p:sp>
    </p:spTree>
    <p:extLst>
      <p:ext uri="{BB962C8B-B14F-4D97-AF65-F5344CB8AC3E}">
        <p14:creationId xmlns:p14="http://schemas.microsoft.com/office/powerpoint/2010/main" val="1676535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ntmoore.github.io/"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92.png"/><Relationship Id="rId42" Type="http://schemas.openxmlformats.org/officeDocument/2006/relationships/image" Target="../media/image103.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16.png"/><Relationship Id="rId16" Type="http://schemas.openxmlformats.org/officeDocument/2006/relationships/customXml" Target="../ink/ink8.xml"/><Relationship Id="rId11" Type="http://schemas.openxmlformats.org/officeDocument/2006/relationships/image" Target="../media/image87.png"/><Relationship Id="rId32" Type="http://schemas.openxmlformats.org/officeDocument/2006/relationships/image" Target="../media/image98.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111.png"/><Relationship Id="rId74" Type="http://schemas.openxmlformats.org/officeDocument/2006/relationships/image" Target="../media/image119.png"/><Relationship Id="rId79" Type="http://schemas.openxmlformats.org/officeDocument/2006/relationships/customXml" Target="../ink/ink39.xml"/><Relationship Id="rId5" Type="http://schemas.openxmlformats.org/officeDocument/2006/relationships/image" Target="../media/image84.png"/><Relationship Id="rId61" Type="http://schemas.openxmlformats.org/officeDocument/2006/relationships/customXml" Target="../ink/ink30.xml"/><Relationship Id="rId19" Type="http://schemas.openxmlformats.org/officeDocument/2006/relationships/image" Target="../media/image91.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95.png"/><Relationship Id="rId30" Type="http://schemas.openxmlformats.org/officeDocument/2006/relationships/image" Target="../media/image6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06.png"/><Relationship Id="rId56" Type="http://schemas.openxmlformats.org/officeDocument/2006/relationships/image" Target="../media/image110.png"/><Relationship Id="rId64" Type="http://schemas.openxmlformats.org/officeDocument/2006/relationships/image" Target="../media/image114.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customXml" Target="../ink/ink4.xml"/><Relationship Id="rId51" Type="http://schemas.openxmlformats.org/officeDocument/2006/relationships/customXml" Target="../ink/ink25.xml"/><Relationship Id="rId72" Type="http://schemas.openxmlformats.org/officeDocument/2006/relationships/image" Target="../media/image118.png"/><Relationship Id="rId80" Type="http://schemas.openxmlformats.org/officeDocument/2006/relationships/image" Target="../media/image122.png"/><Relationship Id="rId3" Type="http://schemas.openxmlformats.org/officeDocument/2006/relationships/image" Target="../media/image83.png"/><Relationship Id="rId12" Type="http://schemas.openxmlformats.org/officeDocument/2006/relationships/customXml" Target="../ink/ink6.xml"/><Relationship Id="rId17" Type="http://schemas.openxmlformats.org/officeDocument/2006/relationships/image" Target="../media/image90.png"/><Relationship Id="rId25" Type="http://schemas.openxmlformats.org/officeDocument/2006/relationships/image" Target="../media/image94.png"/><Relationship Id="rId33" Type="http://schemas.openxmlformats.org/officeDocument/2006/relationships/customXml" Target="../ink/ink16.xml"/><Relationship Id="rId38" Type="http://schemas.openxmlformats.org/officeDocument/2006/relationships/image" Target="../media/image101.png"/><Relationship Id="rId46" Type="http://schemas.openxmlformats.org/officeDocument/2006/relationships/image" Target="../media/image105.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customXml" Target="../ink/ink10.xml"/><Relationship Id="rId41" Type="http://schemas.openxmlformats.org/officeDocument/2006/relationships/customXml" Target="../ink/ink20.xml"/><Relationship Id="rId54" Type="http://schemas.openxmlformats.org/officeDocument/2006/relationships/image" Target="../media/image109.png"/><Relationship Id="rId62" Type="http://schemas.openxmlformats.org/officeDocument/2006/relationships/image" Target="../media/image113.png"/><Relationship Id="rId70" Type="http://schemas.openxmlformats.org/officeDocument/2006/relationships/image" Target="../media/image117.png"/><Relationship Id="rId75"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630.png"/><Relationship Id="rId23" Type="http://schemas.openxmlformats.org/officeDocument/2006/relationships/image" Target="../media/image93.png"/><Relationship Id="rId28" Type="http://schemas.openxmlformats.org/officeDocument/2006/relationships/customXml" Target="../ink/ink14.xml"/><Relationship Id="rId36" Type="http://schemas.openxmlformats.org/officeDocument/2006/relationships/image" Target="../media/image100.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customXml" Target="../ink/ink5.xml"/><Relationship Id="rId31" Type="http://schemas.openxmlformats.org/officeDocument/2006/relationships/customXml" Target="../ink/ink15.xml"/><Relationship Id="rId44" Type="http://schemas.openxmlformats.org/officeDocument/2006/relationships/image" Target="../media/image104.png"/><Relationship Id="rId52" Type="http://schemas.openxmlformats.org/officeDocument/2006/relationships/image" Target="../media/image108.png"/><Relationship Id="rId60" Type="http://schemas.openxmlformats.org/officeDocument/2006/relationships/image" Target="../media/image112.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21.png"/><Relationship Id="rId81" Type="http://schemas.openxmlformats.org/officeDocument/2006/relationships/image" Target="../media/image65.png"/><Relationship Id="rId4" Type="http://schemas.openxmlformats.org/officeDocument/2006/relationships/customXml" Target="../ink/ink2.xml"/><Relationship Id="rId9" Type="http://schemas.openxmlformats.org/officeDocument/2006/relationships/image" Target="../media/image86.png"/><Relationship Id="rId13" Type="http://schemas.openxmlformats.org/officeDocument/2006/relationships/image" Target="../media/image620.png"/><Relationship Id="rId18" Type="http://schemas.openxmlformats.org/officeDocument/2006/relationships/customXml" Target="../ink/ink9.xml"/><Relationship Id="rId39" Type="http://schemas.openxmlformats.org/officeDocument/2006/relationships/customXml" Target="../ink/ink19.xml"/><Relationship Id="rId34" Type="http://schemas.openxmlformats.org/officeDocument/2006/relationships/image" Target="../media/image99.png"/><Relationship Id="rId50" Type="http://schemas.openxmlformats.org/officeDocument/2006/relationships/image" Target="../media/image107.png"/><Relationship Id="rId55" Type="http://schemas.openxmlformats.org/officeDocument/2006/relationships/customXml" Target="../ink/ink27.xml"/><Relationship Id="rId76" Type="http://schemas.openxmlformats.org/officeDocument/2006/relationships/image" Target="../media/image120.png"/><Relationship Id="rId7" Type="http://schemas.openxmlformats.org/officeDocument/2006/relationships/image" Target="../media/image85.png"/><Relationship Id="rId71" Type="http://schemas.openxmlformats.org/officeDocument/2006/relationships/customXml" Target="../ink/ink35.xml"/><Relationship Id="rId2" Type="http://schemas.openxmlformats.org/officeDocument/2006/relationships/customXml" Target="../ink/ink1.xml"/><Relationship Id="rId29" Type="http://schemas.openxmlformats.org/officeDocument/2006/relationships/image" Target="../media/image96.png"/><Relationship Id="rId24" Type="http://schemas.openxmlformats.org/officeDocument/2006/relationships/customXml" Target="../ink/ink12.xml"/><Relationship Id="rId40" Type="http://schemas.openxmlformats.org/officeDocument/2006/relationships/image" Target="../media/image102.png"/><Relationship Id="rId45" Type="http://schemas.openxmlformats.org/officeDocument/2006/relationships/customXml" Target="../ink/ink22.xml"/><Relationship Id="rId66" Type="http://schemas.openxmlformats.org/officeDocument/2006/relationships/image" Target="../media/image115.png"/></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3" Type="http://schemas.openxmlformats.org/officeDocument/2006/relationships/customXml" Target="../ink/ink44.xml"/><Relationship Id="rId18" Type="http://schemas.openxmlformats.org/officeDocument/2006/relationships/image" Target="../media/image132.png"/><Relationship Id="rId26" Type="http://schemas.openxmlformats.org/officeDocument/2006/relationships/image" Target="../media/image136.png"/><Relationship Id="rId3" Type="http://schemas.openxmlformats.org/officeDocument/2006/relationships/image" Target="../media/image68.png"/><Relationship Id="rId21" Type="http://schemas.openxmlformats.org/officeDocument/2006/relationships/customXml" Target="../ink/ink48.xml"/><Relationship Id="rId34" Type="http://schemas.openxmlformats.org/officeDocument/2006/relationships/image" Target="../media/image140.png"/><Relationship Id="rId7" Type="http://schemas.openxmlformats.org/officeDocument/2006/relationships/customXml" Target="../ink/ink41.xml"/><Relationship Id="rId12" Type="http://schemas.openxmlformats.org/officeDocument/2006/relationships/image" Target="../media/image129.png"/><Relationship Id="rId17" Type="http://schemas.openxmlformats.org/officeDocument/2006/relationships/customXml" Target="../ink/ink46.xml"/><Relationship Id="rId25" Type="http://schemas.openxmlformats.org/officeDocument/2006/relationships/customXml" Target="../ink/ink50.xml"/><Relationship Id="rId33" Type="http://schemas.openxmlformats.org/officeDocument/2006/relationships/customXml" Target="../ink/ink54.xml"/><Relationship Id="rId2" Type="http://schemas.openxmlformats.org/officeDocument/2006/relationships/notesSlide" Target="../notesSlides/notesSlide16.xml"/><Relationship Id="rId16" Type="http://schemas.openxmlformats.org/officeDocument/2006/relationships/image" Target="../media/image131.png"/><Relationship Id="rId20" Type="http://schemas.openxmlformats.org/officeDocument/2006/relationships/image" Target="../media/image133.png"/><Relationship Id="rId29" Type="http://schemas.openxmlformats.org/officeDocument/2006/relationships/customXml" Target="../ink/ink52.xml"/><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customXml" Target="../ink/ink43.xml"/><Relationship Id="rId24" Type="http://schemas.openxmlformats.org/officeDocument/2006/relationships/image" Target="../media/image135.png"/><Relationship Id="rId32" Type="http://schemas.openxmlformats.org/officeDocument/2006/relationships/image" Target="../media/image139.png"/><Relationship Id="rId5" Type="http://schemas.openxmlformats.org/officeDocument/2006/relationships/customXml" Target="../ink/ink40.xml"/><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image" Target="../media/image137.png"/><Relationship Id="rId36" Type="http://schemas.openxmlformats.org/officeDocument/2006/relationships/image" Target="../media/image141.png"/><Relationship Id="rId10" Type="http://schemas.openxmlformats.org/officeDocument/2006/relationships/image" Target="../media/image128.png"/><Relationship Id="rId19" Type="http://schemas.openxmlformats.org/officeDocument/2006/relationships/customXml" Target="../ink/ink47.xml"/><Relationship Id="rId31" Type="http://schemas.openxmlformats.org/officeDocument/2006/relationships/customXml" Target="../ink/ink53.xml"/><Relationship Id="rId4" Type="http://schemas.openxmlformats.org/officeDocument/2006/relationships/image" Target="../media/image69.png"/><Relationship Id="rId9" Type="http://schemas.openxmlformats.org/officeDocument/2006/relationships/customXml" Target="../ink/ink42.xml"/><Relationship Id="rId14" Type="http://schemas.openxmlformats.org/officeDocument/2006/relationships/image" Target="../media/image130.png"/><Relationship Id="rId22" Type="http://schemas.openxmlformats.org/officeDocument/2006/relationships/image" Target="../media/image134.png"/><Relationship Id="rId27" Type="http://schemas.openxmlformats.org/officeDocument/2006/relationships/customXml" Target="../ink/ink51.xml"/><Relationship Id="rId30" Type="http://schemas.openxmlformats.org/officeDocument/2006/relationships/image" Target="../media/image138.png"/><Relationship Id="rId35" Type="http://schemas.openxmlformats.org/officeDocument/2006/relationships/customXml" Target="../ink/ink55.xml"/><Relationship Id="rId8" Type="http://schemas.openxmlformats.org/officeDocument/2006/relationships/image" Target="../media/image127.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customXml" Target="../ink/ink60.xml"/><Relationship Id="rId3" Type="http://schemas.openxmlformats.org/officeDocument/2006/relationships/image" Target="../media/image71.png"/><Relationship Id="rId7" Type="http://schemas.openxmlformats.org/officeDocument/2006/relationships/customXml" Target="../ink/ink57.xml"/><Relationship Id="rId12"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customXml" Target="../ink/ink59.xml"/><Relationship Id="rId5" Type="http://schemas.openxmlformats.org/officeDocument/2006/relationships/customXml" Target="../ink/ink56.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58.xml"/><Relationship Id="rId1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customXml" Target="../ink/ink68.xml"/><Relationship Id="rId26" Type="http://schemas.openxmlformats.org/officeDocument/2006/relationships/customXml" Target="../ink/ink72.xml"/><Relationship Id="rId39" Type="http://schemas.openxmlformats.org/officeDocument/2006/relationships/image" Target="../media/image163.png"/><Relationship Id="rId21" Type="http://schemas.openxmlformats.org/officeDocument/2006/relationships/image" Target="../media/image154.png"/><Relationship Id="rId34" Type="http://schemas.openxmlformats.org/officeDocument/2006/relationships/customXml" Target="../ink/ink76.xml"/><Relationship Id="rId42" Type="http://schemas.openxmlformats.org/officeDocument/2006/relationships/customXml" Target="../ink/ink80.xml"/><Relationship Id="rId47" Type="http://schemas.openxmlformats.org/officeDocument/2006/relationships/image" Target="../media/image167.png"/><Relationship Id="rId7" Type="http://schemas.openxmlformats.org/officeDocument/2006/relationships/image" Target="../media/image147.png"/><Relationship Id="rId2" Type="http://schemas.openxmlformats.org/officeDocument/2006/relationships/notesSlide" Target="../notesSlides/notesSlide23.xml"/><Relationship Id="rId16" Type="http://schemas.openxmlformats.org/officeDocument/2006/relationships/customXml" Target="../ink/ink67.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62.xml"/><Relationship Id="rId11" Type="http://schemas.openxmlformats.org/officeDocument/2006/relationships/image" Target="../media/image149.png"/><Relationship Id="rId24" Type="http://schemas.openxmlformats.org/officeDocument/2006/relationships/customXml" Target="../ink/ink71.xml"/><Relationship Id="rId32" Type="http://schemas.openxmlformats.org/officeDocument/2006/relationships/customXml" Target="../ink/ink75.xml"/><Relationship Id="rId37" Type="http://schemas.openxmlformats.org/officeDocument/2006/relationships/image" Target="../media/image162.png"/><Relationship Id="rId40" Type="http://schemas.openxmlformats.org/officeDocument/2006/relationships/customXml" Target="../ink/ink79.xml"/><Relationship Id="rId45" Type="http://schemas.openxmlformats.org/officeDocument/2006/relationships/image" Target="../media/image166.png"/><Relationship Id="rId5" Type="http://schemas.openxmlformats.org/officeDocument/2006/relationships/image" Target="../media/image146.png"/><Relationship Id="rId15" Type="http://schemas.openxmlformats.org/officeDocument/2006/relationships/image" Target="../media/image151.png"/><Relationship Id="rId23" Type="http://schemas.openxmlformats.org/officeDocument/2006/relationships/image" Target="../media/image155.png"/><Relationship Id="rId28" Type="http://schemas.openxmlformats.org/officeDocument/2006/relationships/customXml" Target="../ink/ink73.xml"/><Relationship Id="rId36" Type="http://schemas.openxmlformats.org/officeDocument/2006/relationships/customXml" Target="../ink/ink77.xml"/><Relationship Id="rId10" Type="http://schemas.openxmlformats.org/officeDocument/2006/relationships/customXml" Target="../ink/ink64.xml"/><Relationship Id="rId19" Type="http://schemas.openxmlformats.org/officeDocument/2006/relationships/image" Target="../media/image153.png"/><Relationship Id="rId31" Type="http://schemas.openxmlformats.org/officeDocument/2006/relationships/image" Target="../media/image159.png"/><Relationship Id="rId44" Type="http://schemas.openxmlformats.org/officeDocument/2006/relationships/customXml" Target="../ink/ink81.xml"/><Relationship Id="rId4" Type="http://schemas.openxmlformats.org/officeDocument/2006/relationships/customXml" Target="../ink/ink61.xml"/><Relationship Id="rId9" Type="http://schemas.openxmlformats.org/officeDocument/2006/relationships/image" Target="../media/image148.png"/><Relationship Id="rId14" Type="http://schemas.openxmlformats.org/officeDocument/2006/relationships/customXml" Target="../ink/ink66.xml"/><Relationship Id="rId22" Type="http://schemas.openxmlformats.org/officeDocument/2006/relationships/customXml" Target="../ink/ink70.xml"/><Relationship Id="rId27" Type="http://schemas.openxmlformats.org/officeDocument/2006/relationships/image" Target="../media/image157.png"/><Relationship Id="rId30" Type="http://schemas.openxmlformats.org/officeDocument/2006/relationships/customXml" Target="../ink/ink74.xml"/><Relationship Id="rId35" Type="http://schemas.openxmlformats.org/officeDocument/2006/relationships/image" Target="../media/image161.png"/><Relationship Id="rId43" Type="http://schemas.openxmlformats.org/officeDocument/2006/relationships/image" Target="../media/image165.png"/><Relationship Id="rId48" Type="http://schemas.openxmlformats.org/officeDocument/2006/relationships/image" Target="../media/image88.png"/><Relationship Id="rId8" Type="http://schemas.openxmlformats.org/officeDocument/2006/relationships/customXml" Target="../ink/ink63.xml"/><Relationship Id="rId3" Type="http://schemas.openxmlformats.org/officeDocument/2006/relationships/image" Target="../media/image82.png"/><Relationship Id="rId12" Type="http://schemas.openxmlformats.org/officeDocument/2006/relationships/customXml" Target="../ink/ink65.xml"/><Relationship Id="rId17" Type="http://schemas.openxmlformats.org/officeDocument/2006/relationships/image" Target="../media/image152.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78.xml"/><Relationship Id="rId46" Type="http://schemas.openxmlformats.org/officeDocument/2006/relationships/customXml" Target="../ink/ink82.xml"/><Relationship Id="rId20" Type="http://schemas.openxmlformats.org/officeDocument/2006/relationships/customXml" Target="../ink/ink69.xml"/><Relationship Id="rId41" Type="http://schemas.openxmlformats.org/officeDocument/2006/relationships/image" Target="../media/image164.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hyperlink" Target="https://imagej.net/ij/" TargetMode="External"/><Relationship Id="rId2" Type="http://schemas.openxmlformats.org/officeDocument/2006/relationships/image" Target="../media/image143.jpg"/><Relationship Id="rId1" Type="http://schemas.openxmlformats.org/officeDocument/2006/relationships/slideLayout" Target="../slideLayouts/slideLayout7.xml"/><Relationship Id="rId4" Type="http://schemas.openxmlformats.org/officeDocument/2006/relationships/image" Target="../media/image144.gif"/></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customXml" Target="../ink/ink83.xml"/><Relationship Id="rId11" Type="http://schemas.openxmlformats.org/officeDocument/2006/relationships/image" Target="../media/image1230.png"/><Relationship Id="rId5" Type="http://schemas.openxmlformats.org/officeDocument/2006/relationships/image" Target="../media/image142.png"/><Relationship Id="rId10" Type="http://schemas.openxmlformats.org/officeDocument/2006/relationships/customXml" Target="../ink/ink84.xml"/><Relationship Id="rId4" Type="http://schemas.openxmlformats.org/officeDocument/2006/relationships/image" Target="../media/image61.png"/><Relationship Id="rId9" Type="http://schemas.openxmlformats.org/officeDocument/2006/relationships/image" Target="../media/image172.png"/></Relationships>
</file>

<file path=ppt/slides/_rels/slide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300C32-748D-E781-8C66-6943350FAB26}"/>
              </a:ext>
            </a:extLst>
          </p:cNvPr>
          <p:cNvSpPr txBox="1"/>
          <p:nvPr/>
        </p:nvSpPr>
        <p:spPr>
          <a:xfrm>
            <a:off x="440725" y="2102238"/>
            <a:ext cx="6096000" cy="3693319"/>
          </a:xfrm>
          <a:prstGeom prst="rect">
            <a:avLst/>
          </a:prstGeom>
          <a:noFill/>
        </p:spPr>
        <p:txBody>
          <a:bodyPr wrap="square">
            <a:spAutoFit/>
          </a:bodyPr>
          <a:lstStyle/>
          <a:p>
            <a:r>
              <a:rPr lang="en-US" dirty="0"/>
              <a:t>Everyone eats food, but the Calorie requirements associated with life never quite seem to make it into the Physics textbooks I've used. I think that talking about the food requirements of a family, city, or country can be an illuminating connection to make when talking about energy. Talking about food energy also allows for surprisingly powerful ethical claims about how people have been oppressed in the past.</a:t>
            </a:r>
          </a:p>
          <a:p>
            <a:endParaRPr lang="en-US" dirty="0"/>
          </a:p>
          <a:p>
            <a:r>
              <a:rPr lang="en-US" dirty="0"/>
              <a:t>The talk includes several classroom-ready discussions/problems, featuring: Cannibalism in Aztec culture (was it necessary because they were starving?), The Irish Potato famine (was it a "Natural Disaster"?), and the practicality of living off the land.</a:t>
            </a:r>
          </a:p>
        </p:txBody>
      </p:sp>
      <p:sp>
        <p:nvSpPr>
          <p:cNvPr id="5" name="TextBox 4">
            <a:extLst>
              <a:ext uri="{FF2B5EF4-FFF2-40B4-BE49-F238E27FC236}">
                <a16:creationId xmlns:a16="http://schemas.microsoft.com/office/drawing/2014/main" id="{4F62902D-16A2-C1C8-D0F9-4D5FE8AE945D}"/>
              </a:ext>
            </a:extLst>
          </p:cNvPr>
          <p:cNvSpPr txBox="1"/>
          <p:nvPr/>
        </p:nvSpPr>
        <p:spPr>
          <a:xfrm>
            <a:off x="440725" y="145752"/>
            <a:ext cx="6096000" cy="1200329"/>
          </a:xfrm>
          <a:prstGeom prst="rect">
            <a:avLst/>
          </a:prstGeom>
          <a:noFill/>
        </p:spPr>
        <p:txBody>
          <a:bodyPr wrap="square">
            <a:spAutoFit/>
          </a:bodyPr>
          <a:lstStyle/>
          <a:p>
            <a:r>
              <a:rPr lang="en-US" dirty="0"/>
              <a:t>Nathan Moore</a:t>
            </a:r>
          </a:p>
          <a:p>
            <a:r>
              <a:rPr lang="en-US" dirty="0"/>
              <a:t>Physics and General Engineering</a:t>
            </a:r>
          </a:p>
          <a:p>
            <a:r>
              <a:rPr lang="en-US" dirty="0"/>
              <a:t>Winona State University</a:t>
            </a:r>
          </a:p>
          <a:p>
            <a:r>
              <a:rPr lang="en-US" dirty="0">
                <a:hlinkClick r:id="rId2"/>
              </a:rPr>
              <a:t>https://ntmoore.github.io/</a:t>
            </a:r>
            <a:r>
              <a:rPr lang="en-US" dirty="0"/>
              <a:t> </a:t>
            </a:r>
          </a:p>
        </p:txBody>
      </p:sp>
    </p:spTree>
    <p:extLst>
      <p:ext uri="{BB962C8B-B14F-4D97-AF65-F5344CB8AC3E}">
        <p14:creationId xmlns:p14="http://schemas.microsoft.com/office/powerpoint/2010/main" val="2359677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32952"/>
            <a:ext cx="3426941" cy="3264544"/>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557320" y="0"/>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6071288" y="2891790"/>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6071288" y="2891790"/>
                <a:ext cx="6013622" cy="2310569"/>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1ECDC5-FF06-0FDC-2520-D48F92FEA6BD}"/>
              </a:ext>
            </a:extLst>
          </p:cNvPr>
          <p:cNvSpPr txBox="1"/>
          <p:nvPr/>
        </p:nvSpPr>
        <p:spPr>
          <a:xfrm>
            <a:off x="230659" y="5947719"/>
            <a:ext cx="12097266" cy="646331"/>
          </a:xfrm>
          <a:prstGeom prst="rect">
            <a:avLst/>
          </a:prstGeom>
          <a:noFill/>
        </p:spPr>
        <p:txBody>
          <a:bodyPr wrap="square">
            <a:spAutoFit/>
          </a:bodyPr>
          <a:lstStyle/>
          <a:p>
            <a:r>
              <a:rPr lang="en-US" sz="3600" dirty="0"/>
              <a:t>His body temperature rises to …	98.6 + 63 = 162 deg F </a:t>
            </a:r>
          </a:p>
        </p:txBody>
      </p:sp>
      <p:sp>
        <p:nvSpPr>
          <p:cNvPr id="7" name="TextBox 6">
            <a:extLst>
              <a:ext uri="{FF2B5EF4-FFF2-40B4-BE49-F238E27FC236}">
                <a16:creationId xmlns:a16="http://schemas.microsoft.com/office/drawing/2014/main" id="{6D45345D-A361-659B-2D3E-71030E6742AF}"/>
              </a:ext>
            </a:extLst>
          </p:cNvPr>
          <p:cNvSpPr txBox="1"/>
          <p:nvPr/>
        </p:nvSpPr>
        <p:spPr>
          <a:xfrm>
            <a:off x="22655" y="3429000"/>
            <a:ext cx="3840891" cy="1200329"/>
          </a:xfrm>
          <a:prstGeom prst="rect">
            <a:avLst/>
          </a:prstGeom>
          <a:noFill/>
        </p:spPr>
        <p:txBody>
          <a:bodyPr wrap="square">
            <a:spAutoFit/>
          </a:bodyPr>
          <a:lstStyle/>
          <a:p>
            <a:r>
              <a:rPr lang="en-US" sz="3600" dirty="0"/>
              <a:t>What’s wrong with this story? </a:t>
            </a:r>
          </a:p>
        </p:txBody>
      </p:sp>
    </p:spTree>
    <p:extLst>
      <p:ext uri="{BB962C8B-B14F-4D97-AF65-F5344CB8AC3E}">
        <p14:creationId xmlns:p14="http://schemas.microsoft.com/office/powerpoint/2010/main" val="364910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7A7C-7A8E-1C88-344B-3736A0B656D7}"/>
              </a:ext>
            </a:extLst>
          </p:cNvPr>
          <p:cNvSpPr>
            <a:spLocks noGrp="1"/>
          </p:cNvSpPr>
          <p:nvPr>
            <p:ph type="title"/>
          </p:nvPr>
        </p:nvSpPr>
        <p:spPr>
          <a:xfrm>
            <a:off x="7578810" y="131805"/>
            <a:ext cx="4456671" cy="3223791"/>
          </a:xfrm>
        </p:spPr>
        <p:txBody>
          <a:bodyPr>
            <a:normAutofit/>
          </a:bodyPr>
          <a:lstStyle/>
          <a:p>
            <a:r>
              <a:rPr lang="en-US" dirty="0"/>
              <a:t>Most* food turns into CO2 and H20!</a:t>
            </a:r>
            <a:br>
              <a:rPr lang="en-US" dirty="0"/>
            </a:br>
            <a:br>
              <a:rPr lang="en-US" dirty="0"/>
            </a:br>
            <a:r>
              <a:rPr lang="en-US" sz="2000" dirty="0"/>
              <a:t>* 10-20%?</a:t>
            </a:r>
            <a:br>
              <a:rPr lang="en-US" dirty="0"/>
            </a:br>
            <a:endParaRPr lang="en-US" dirty="0"/>
          </a:p>
        </p:txBody>
      </p:sp>
      <p:pic>
        <p:nvPicPr>
          <p:cNvPr id="5" name="Picture 4">
            <a:extLst>
              <a:ext uri="{FF2B5EF4-FFF2-40B4-BE49-F238E27FC236}">
                <a16:creationId xmlns:a16="http://schemas.microsoft.com/office/drawing/2014/main" id="{91D192AD-FF6E-9EAE-17D0-E3969FF59A75}"/>
              </a:ext>
            </a:extLst>
          </p:cNvPr>
          <p:cNvPicPr>
            <a:picLocks noChangeAspect="1"/>
          </p:cNvPicPr>
          <p:nvPr/>
        </p:nvPicPr>
        <p:blipFill rotWithShape="1">
          <a:blip r:embed="rId2"/>
          <a:srcRect t="8288"/>
          <a:stretch/>
        </p:blipFill>
        <p:spPr>
          <a:xfrm>
            <a:off x="0" y="584886"/>
            <a:ext cx="7441104" cy="6289592"/>
          </a:xfrm>
          <a:prstGeom prst="rect">
            <a:avLst/>
          </a:prstGeom>
        </p:spPr>
      </p:pic>
      <p:pic>
        <p:nvPicPr>
          <p:cNvPr id="6" name="Picture 5">
            <a:extLst>
              <a:ext uri="{FF2B5EF4-FFF2-40B4-BE49-F238E27FC236}">
                <a16:creationId xmlns:a16="http://schemas.microsoft.com/office/drawing/2014/main" id="{9B3A8A6A-5F79-22AA-86AE-E5EE25BE1F22}"/>
              </a:ext>
            </a:extLst>
          </p:cNvPr>
          <p:cNvPicPr>
            <a:picLocks noChangeAspect="1"/>
          </p:cNvPicPr>
          <p:nvPr/>
        </p:nvPicPr>
        <p:blipFill>
          <a:blip r:embed="rId3"/>
          <a:stretch>
            <a:fillRect/>
          </a:stretch>
        </p:blipFill>
        <p:spPr>
          <a:xfrm>
            <a:off x="7701826" y="3429000"/>
            <a:ext cx="4210638" cy="2848373"/>
          </a:xfrm>
          <a:prstGeom prst="rect">
            <a:avLst/>
          </a:prstGeom>
        </p:spPr>
      </p:pic>
      <p:sp>
        <p:nvSpPr>
          <p:cNvPr id="4" name="TextBox 3">
            <a:extLst>
              <a:ext uri="{FF2B5EF4-FFF2-40B4-BE49-F238E27FC236}">
                <a16:creationId xmlns:a16="http://schemas.microsoft.com/office/drawing/2014/main" id="{99691E72-AB76-7567-1559-AA2179DC4ECD}"/>
              </a:ext>
            </a:extLst>
          </p:cNvPr>
          <p:cNvSpPr txBox="1"/>
          <p:nvPr/>
        </p:nvSpPr>
        <p:spPr>
          <a:xfrm>
            <a:off x="436605" y="0"/>
            <a:ext cx="6664411" cy="584775"/>
          </a:xfrm>
          <a:prstGeom prst="rect">
            <a:avLst/>
          </a:prstGeom>
          <a:noFill/>
        </p:spPr>
        <p:txBody>
          <a:bodyPr wrap="square" rtlCol="0">
            <a:spAutoFit/>
          </a:bodyPr>
          <a:lstStyle/>
          <a:p>
            <a:r>
              <a:rPr lang="en-US" sz="3200" dirty="0"/>
              <a:t>Fat (molecules) we eat</a:t>
            </a:r>
          </a:p>
        </p:txBody>
      </p:sp>
    </p:spTree>
    <p:extLst>
      <p:ext uri="{BB962C8B-B14F-4D97-AF65-F5344CB8AC3E}">
        <p14:creationId xmlns:p14="http://schemas.microsoft.com/office/powerpoint/2010/main" val="3666169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pic>
        <p:nvPicPr>
          <p:cNvPr id="28" name="Picture 27">
            <a:extLst>
              <a:ext uri="{FF2B5EF4-FFF2-40B4-BE49-F238E27FC236}">
                <a16:creationId xmlns:a16="http://schemas.microsoft.com/office/drawing/2014/main" id="{3D08A202-EF7A-447C-A2F0-6371912119EE}"/>
              </a:ext>
            </a:extLst>
          </p:cNvPr>
          <p:cNvPicPr>
            <a:picLocks noChangeAspect="1"/>
          </p:cNvPicPr>
          <p:nvPr/>
        </p:nvPicPr>
        <p:blipFill>
          <a:blip r:embed="rId3"/>
          <a:stretch>
            <a:fillRect/>
          </a:stretch>
        </p:blipFill>
        <p:spPr>
          <a:xfrm>
            <a:off x="0" y="4495470"/>
            <a:ext cx="4677428" cy="2362530"/>
          </a:xfrm>
          <a:prstGeom prst="rect">
            <a:avLst/>
          </a:prstGeom>
        </p:spPr>
      </p:pic>
      <p:pic>
        <p:nvPicPr>
          <p:cNvPr id="30" name="Picture 29">
            <a:extLst>
              <a:ext uri="{FF2B5EF4-FFF2-40B4-BE49-F238E27FC236}">
                <a16:creationId xmlns:a16="http://schemas.microsoft.com/office/drawing/2014/main" id="{596C1C19-26D3-46C7-AEA5-A31FC3860EC5}"/>
              </a:ext>
            </a:extLst>
          </p:cNvPr>
          <p:cNvPicPr>
            <a:picLocks noChangeAspect="1"/>
          </p:cNvPicPr>
          <p:nvPr/>
        </p:nvPicPr>
        <p:blipFill rotWithShape="1">
          <a:blip r:embed="rId4"/>
          <a:srcRect b="10137"/>
          <a:stretch/>
        </p:blipFill>
        <p:spPr>
          <a:xfrm>
            <a:off x="7170298" y="3707026"/>
            <a:ext cx="5016181" cy="3150973"/>
          </a:xfrm>
          <a:prstGeom prst="rect">
            <a:avLst/>
          </a:prstGeom>
        </p:spPr>
      </p:pic>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390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1F51B7-C5BF-0FFF-0B20-CCF83C75FADC}"/>
              </a:ext>
            </a:extLst>
          </p:cNvPr>
          <p:cNvSpPr txBox="1"/>
          <p:nvPr/>
        </p:nvSpPr>
        <p:spPr>
          <a:xfrm>
            <a:off x="44271" y="4280800"/>
            <a:ext cx="6812692" cy="1200329"/>
          </a:xfrm>
          <a:prstGeom prst="rect">
            <a:avLst/>
          </a:prstGeom>
          <a:noFill/>
        </p:spPr>
        <p:txBody>
          <a:bodyPr wrap="square" rtlCol="0">
            <a:spAutoFit/>
          </a:bodyPr>
          <a:lstStyle/>
          <a:p>
            <a:r>
              <a:rPr lang="en-US" sz="3600" dirty="0"/>
              <a:t>If you don’t have Fat tissue, how often do you need to eat?</a:t>
            </a:r>
          </a:p>
        </p:txBody>
      </p:sp>
      <p:pic>
        <p:nvPicPr>
          <p:cNvPr id="5" name="Picture 4">
            <a:extLst>
              <a:ext uri="{FF2B5EF4-FFF2-40B4-BE49-F238E27FC236}">
                <a16:creationId xmlns:a16="http://schemas.microsoft.com/office/drawing/2014/main" id="{CD8329F5-162C-33EF-AA6D-583AC6C0E8A6}"/>
              </a:ext>
            </a:extLst>
          </p:cNvPr>
          <p:cNvPicPr>
            <a:picLocks noChangeAspect="1"/>
          </p:cNvPicPr>
          <p:nvPr/>
        </p:nvPicPr>
        <p:blipFill>
          <a:blip r:embed="rId3"/>
          <a:stretch>
            <a:fillRect/>
          </a:stretch>
        </p:blipFill>
        <p:spPr>
          <a:xfrm>
            <a:off x="6254230" y="4712524"/>
            <a:ext cx="2248214" cy="1905266"/>
          </a:xfrm>
          <a:prstGeom prst="rect">
            <a:avLst/>
          </a:prstGeom>
        </p:spPr>
      </p:pic>
      <p:pic>
        <p:nvPicPr>
          <p:cNvPr id="7" name="Picture 6">
            <a:extLst>
              <a:ext uri="{FF2B5EF4-FFF2-40B4-BE49-F238E27FC236}">
                <a16:creationId xmlns:a16="http://schemas.microsoft.com/office/drawing/2014/main" id="{AA03FE0B-3C45-308C-7511-680DECA4155C}"/>
              </a:ext>
            </a:extLst>
          </p:cNvPr>
          <p:cNvPicPr>
            <a:picLocks noChangeAspect="1"/>
          </p:cNvPicPr>
          <p:nvPr/>
        </p:nvPicPr>
        <p:blipFill>
          <a:blip r:embed="rId4"/>
          <a:stretch>
            <a:fillRect/>
          </a:stretch>
        </p:blipFill>
        <p:spPr>
          <a:xfrm>
            <a:off x="8995719" y="4708070"/>
            <a:ext cx="3108231" cy="1909719"/>
          </a:xfrm>
          <a:prstGeom prst="rect">
            <a:avLst/>
          </a:prstGeom>
        </p:spPr>
      </p:pic>
    </p:spTree>
    <p:extLst>
      <p:ext uri="{BB962C8B-B14F-4D97-AF65-F5344CB8AC3E}">
        <p14:creationId xmlns:p14="http://schemas.microsoft.com/office/powerpoint/2010/main" val="51929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085A8-06B2-66D4-6738-858E11B7A62B}"/>
              </a:ext>
            </a:extLst>
          </p:cNvPr>
          <p:cNvPicPr>
            <a:picLocks noChangeAspect="1"/>
          </p:cNvPicPr>
          <p:nvPr/>
        </p:nvPicPr>
        <p:blipFill>
          <a:blip r:embed="rId2"/>
          <a:stretch>
            <a:fillRect/>
          </a:stretch>
        </p:blipFill>
        <p:spPr>
          <a:xfrm>
            <a:off x="0" y="0"/>
            <a:ext cx="11046744" cy="5906530"/>
          </a:xfrm>
          <a:prstGeom prst="rect">
            <a:avLst/>
          </a:prstGeom>
        </p:spPr>
      </p:pic>
    </p:spTree>
    <p:extLst>
      <p:ext uri="{BB962C8B-B14F-4D97-AF65-F5344CB8AC3E}">
        <p14:creationId xmlns:p14="http://schemas.microsoft.com/office/powerpoint/2010/main" val="183750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FDC2A7-C6B9-4E6D-B3FF-A96FD4AD07C5}"/>
              </a:ext>
            </a:extLst>
          </p:cNvPr>
          <p:cNvSpPr txBox="1"/>
          <p:nvPr/>
        </p:nvSpPr>
        <p:spPr>
          <a:xfrm>
            <a:off x="235131" y="191589"/>
            <a:ext cx="2325189" cy="646331"/>
          </a:xfrm>
          <a:prstGeom prst="rect">
            <a:avLst/>
          </a:prstGeom>
          <a:noFill/>
        </p:spPr>
        <p:txBody>
          <a:bodyPr wrap="square" rtlCol="0">
            <a:spAutoFit/>
          </a:bodyPr>
          <a:lstStyle/>
          <a:p>
            <a:r>
              <a:rPr lang="en-US" dirty="0"/>
              <a:t>A jar of peanut butter is not a joke!</a:t>
            </a:r>
          </a:p>
        </p:txBody>
      </p:sp>
      <p:pic>
        <p:nvPicPr>
          <p:cNvPr id="6" name="Picture 5">
            <a:extLst>
              <a:ext uri="{FF2B5EF4-FFF2-40B4-BE49-F238E27FC236}">
                <a16:creationId xmlns:a16="http://schemas.microsoft.com/office/drawing/2014/main" id="{21175522-5124-4DF0-A1BE-2E4115E0E3A6}"/>
              </a:ext>
            </a:extLst>
          </p:cNvPr>
          <p:cNvPicPr>
            <a:picLocks noChangeAspect="1"/>
          </p:cNvPicPr>
          <p:nvPr/>
        </p:nvPicPr>
        <p:blipFill>
          <a:blip r:embed="rId3"/>
          <a:stretch>
            <a:fillRect/>
          </a:stretch>
        </p:blipFill>
        <p:spPr>
          <a:xfrm>
            <a:off x="2789513" y="0"/>
            <a:ext cx="9402487" cy="3200847"/>
          </a:xfrm>
          <a:prstGeom prst="rect">
            <a:avLst/>
          </a:prstGeom>
        </p:spPr>
      </p:pic>
      <p:pic>
        <p:nvPicPr>
          <p:cNvPr id="8" name="Picture 7">
            <a:extLst>
              <a:ext uri="{FF2B5EF4-FFF2-40B4-BE49-F238E27FC236}">
                <a16:creationId xmlns:a16="http://schemas.microsoft.com/office/drawing/2014/main" id="{052FC9FD-2893-4460-BF25-A8CF966C81DC}"/>
              </a:ext>
            </a:extLst>
          </p:cNvPr>
          <p:cNvPicPr>
            <a:picLocks noChangeAspect="1"/>
          </p:cNvPicPr>
          <p:nvPr/>
        </p:nvPicPr>
        <p:blipFill>
          <a:blip r:embed="rId4"/>
          <a:stretch>
            <a:fillRect/>
          </a:stretch>
        </p:blipFill>
        <p:spPr>
          <a:xfrm>
            <a:off x="0" y="3200847"/>
            <a:ext cx="6639852" cy="3639058"/>
          </a:xfrm>
          <a:prstGeom prst="rect">
            <a:avLst/>
          </a:prstGeom>
        </p:spPr>
      </p:pic>
      <p:pic>
        <p:nvPicPr>
          <p:cNvPr id="10" name="Picture 9">
            <a:extLst>
              <a:ext uri="{FF2B5EF4-FFF2-40B4-BE49-F238E27FC236}">
                <a16:creationId xmlns:a16="http://schemas.microsoft.com/office/drawing/2014/main" id="{6BFB7069-1289-4FCC-9376-9BF89D41D2B0}"/>
              </a:ext>
            </a:extLst>
          </p:cNvPr>
          <p:cNvPicPr>
            <a:picLocks noChangeAspect="1"/>
          </p:cNvPicPr>
          <p:nvPr/>
        </p:nvPicPr>
        <p:blipFill>
          <a:blip r:embed="rId5"/>
          <a:stretch>
            <a:fillRect/>
          </a:stretch>
        </p:blipFill>
        <p:spPr>
          <a:xfrm>
            <a:off x="5580727" y="4602161"/>
            <a:ext cx="6611273" cy="666843"/>
          </a:xfrm>
          <a:prstGeom prst="rect">
            <a:avLst/>
          </a:prstGeom>
        </p:spPr>
      </p:pic>
      <p:pic>
        <p:nvPicPr>
          <p:cNvPr id="2" name="Picture 1">
            <a:extLst>
              <a:ext uri="{FF2B5EF4-FFF2-40B4-BE49-F238E27FC236}">
                <a16:creationId xmlns:a16="http://schemas.microsoft.com/office/drawing/2014/main" id="{B24130F8-6E05-9B62-7F0B-193B0DD596B2}"/>
              </a:ext>
            </a:extLst>
          </p:cNvPr>
          <p:cNvPicPr>
            <a:picLocks noChangeAspect="1"/>
          </p:cNvPicPr>
          <p:nvPr/>
        </p:nvPicPr>
        <p:blipFill>
          <a:blip r:embed="rId6"/>
          <a:stretch>
            <a:fillRect/>
          </a:stretch>
        </p:blipFill>
        <p:spPr>
          <a:xfrm>
            <a:off x="2789513" y="474499"/>
            <a:ext cx="1849428" cy="2996074"/>
          </a:xfrm>
          <a:prstGeom prst="rect">
            <a:avLst/>
          </a:prstGeom>
        </p:spPr>
      </p:pic>
      <p:pic>
        <p:nvPicPr>
          <p:cNvPr id="3" name="Picture 2">
            <a:extLst>
              <a:ext uri="{FF2B5EF4-FFF2-40B4-BE49-F238E27FC236}">
                <a16:creationId xmlns:a16="http://schemas.microsoft.com/office/drawing/2014/main" id="{DAED3D97-0DD3-4B88-E32D-6F302DDE10F6}"/>
              </a:ext>
            </a:extLst>
          </p:cNvPr>
          <p:cNvPicPr>
            <a:picLocks noChangeAspect="1"/>
          </p:cNvPicPr>
          <p:nvPr/>
        </p:nvPicPr>
        <p:blipFill rotWithShape="1">
          <a:blip r:embed="rId7"/>
          <a:srcRect r="57797"/>
          <a:stretch/>
        </p:blipFill>
        <p:spPr>
          <a:xfrm>
            <a:off x="4638941" y="456306"/>
            <a:ext cx="1446475" cy="3200848"/>
          </a:xfrm>
          <a:prstGeom prst="rect">
            <a:avLst/>
          </a:prstGeom>
        </p:spPr>
      </p:pic>
      <p:sp>
        <p:nvSpPr>
          <p:cNvPr id="5" name="TextBox 4">
            <a:extLst>
              <a:ext uri="{FF2B5EF4-FFF2-40B4-BE49-F238E27FC236}">
                <a16:creationId xmlns:a16="http://schemas.microsoft.com/office/drawing/2014/main" id="{98448CA3-D362-066E-D430-6EF038556694}"/>
              </a:ext>
            </a:extLst>
          </p:cNvPr>
          <p:cNvSpPr txBox="1"/>
          <p:nvPr/>
        </p:nvSpPr>
        <p:spPr>
          <a:xfrm>
            <a:off x="7084541" y="5717059"/>
            <a:ext cx="3328086" cy="369332"/>
          </a:xfrm>
          <a:prstGeom prst="rect">
            <a:avLst/>
          </a:prstGeom>
          <a:noFill/>
        </p:spPr>
        <p:txBody>
          <a:bodyPr wrap="square" rtlCol="0">
            <a:spAutoFit/>
          </a:bodyPr>
          <a:lstStyle/>
          <a:p>
            <a:r>
              <a:rPr lang="en-US" dirty="0"/>
              <a:t>190kcal * 34 servings ~ 6400kcal</a:t>
            </a:r>
          </a:p>
        </p:txBody>
      </p:sp>
    </p:spTree>
    <p:extLst>
      <p:ext uri="{BB962C8B-B14F-4D97-AF65-F5344CB8AC3E}">
        <p14:creationId xmlns:p14="http://schemas.microsoft.com/office/powerpoint/2010/main" val="343018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D1E20-A408-DF7B-3B74-88518A356557}"/>
              </a:ext>
            </a:extLst>
          </p:cNvPr>
          <p:cNvPicPr>
            <a:picLocks noChangeAspect="1"/>
          </p:cNvPicPr>
          <p:nvPr/>
        </p:nvPicPr>
        <p:blipFill>
          <a:blip r:embed="rId2"/>
          <a:stretch>
            <a:fillRect/>
          </a:stretch>
        </p:blipFill>
        <p:spPr>
          <a:xfrm>
            <a:off x="-1" y="-32953"/>
            <a:ext cx="7541675" cy="2100649"/>
          </a:xfrm>
          <a:prstGeom prst="rect">
            <a:avLst/>
          </a:prstGeom>
        </p:spPr>
      </p:pic>
      <p:pic>
        <p:nvPicPr>
          <p:cNvPr id="4" name="Picture 3">
            <a:extLst>
              <a:ext uri="{FF2B5EF4-FFF2-40B4-BE49-F238E27FC236}">
                <a16:creationId xmlns:a16="http://schemas.microsoft.com/office/drawing/2014/main" id="{7C5C1418-72A1-2D17-BC60-17E081783ED8}"/>
              </a:ext>
            </a:extLst>
          </p:cNvPr>
          <p:cNvPicPr>
            <a:picLocks noChangeAspect="1"/>
          </p:cNvPicPr>
          <p:nvPr/>
        </p:nvPicPr>
        <p:blipFill>
          <a:blip r:embed="rId3"/>
          <a:stretch>
            <a:fillRect/>
          </a:stretch>
        </p:blipFill>
        <p:spPr>
          <a:xfrm>
            <a:off x="0" y="2904837"/>
            <a:ext cx="9688277" cy="3962953"/>
          </a:xfrm>
          <a:prstGeom prst="rect">
            <a:avLst/>
          </a:prstGeom>
        </p:spPr>
      </p:pic>
      <p:pic>
        <p:nvPicPr>
          <p:cNvPr id="6" name="Picture 5">
            <a:extLst>
              <a:ext uri="{FF2B5EF4-FFF2-40B4-BE49-F238E27FC236}">
                <a16:creationId xmlns:a16="http://schemas.microsoft.com/office/drawing/2014/main" id="{A6212C77-1A85-E052-0EED-C5F2DC52B128}"/>
              </a:ext>
            </a:extLst>
          </p:cNvPr>
          <p:cNvPicPr>
            <a:picLocks noChangeAspect="1"/>
          </p:cNvPicPr>
          <p:nvPr/>
        </p:nvPicPr>
        <p:blipFill>
          <a:blip r:embed="rId4"/>
          <a:stretch>
            <a:fillRect/>
          </a:stretch>
        </p:blipFill>
        <p:spPr>
          <a:xfrm>
            <a:off x="7666994" y="0"/>
            <a:ext cx="4525006" cy="1686160"/>
          </a:xfrm>
          <a:prstGeom prst="rect">
            <a:avLst/>
          </a:prstGeom>
        </p:spPr>
      </p:pic>
      <p:pic>
        <p:nvPicPr>
          <p:cNvPr id="8" name="Picture 7">
            <a:extLst>
              <a:ext uri="{FF2B5EF4-FFF2-40B4-BE49-F238E27FC236}">
                <a16:creationId xmlns:a16="http://schemas.microsoft.com/office/drawing/2014/main" id="{24B1C19A-5F12-E941-A120-8B51CAA5FA85}"/>
              </a:ext>
            </a:extLst>
          </p:cNvPr>
          <p:cNvPicPr>
            <a:picLocks noChangeAspect="1"/>
          </p:cNvPicPr>
          <p:nvPr/>
        </p:nvPicPr>
        <p:blipFill>
          <a:blip r:embed="rId5"/>
          <a:stretch>
            <a:fillRect/>
          </a:stretch>
        </p:blipFill>
        <p:spPr>
          <a:xfrm>
            <a:off x="7770297" y="1600423"/>
            <a:ext cx="2467319" cy="285790"/>
          </a:xfrm>
          <a:prstGeom prst="rect">
            <a:avLst/>
          </a:prstGeom>
        </p:spPr>
      </p:pic>
    </p:spTree>
    <p:extLst>
      <p:ext uri="{BB962C8B-B14F-4D97-AF65-F5344CB8AC3E}">
        <p14:creationId xmlns:p14="http://schemas.microsoft.com/office/powerpoint/2010/main" val="334404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D1161-E306-FEC9-16DF-4223E3C76DD6}"/>
              </a:ext>
            </a:extLst>
          </p:cNvPr>
          <p:cNvPicPr>
            <a:picLocks noChangeAspect="1"/>
          </p:cNvPicPr>
          <p:nvPr/>
        </p:nvPicPr>
        <p:blipFill>
          <a:blip r:embed="rId2"/>
          <a:stretch>
            <a:fillRect/>
          </a:stretch>
        </p:blipFill>
        <p:spPr>
          <a:xfrm>
            <a:off x="2161626" y="1361786"/>
            <a:ext cx="7868748" cy="4134427"/>
          </a:xfrm>
          <a:prstGeom prst="rect">
            <a:avLst/>
          </a:prstGeom>
        </p:spPr>
      </p:pic>
      <p:pic>
        <p:nvPicPr>
          <p:cNvPr id="5" name="Picture 4">
            <a:extLst>
              <a:ext uri="{FF2B5EF4-FFF2-40B4-BE49-F238E27FC236}">
                <a16:creationId xmlns:a16="http://schemas.microsoft.com/office/drawing/2014/main" id="{05404BE9-A497-5B81-69F9-096D9E6CAA21}"/>
              </a:ext>
            </a:extLst>
          </p:cNvPr>
          <p:cNvPicPr>
            <a:picLocks noChangeAspect="1"/>
          </p:cNvPicPr>
          <p:nvPr/>
        </p:nvPicPr>
        <p:blipFill>
          <a:blip r:embed="rId3"/>
          <a:stretch>
            <a:fillRect/>
          </a:stretch>
        </p:blipFill>
        <p:spPr>
          <a:xfrm>
            <a:off x="0" y="0"/>
            <a:ext cx="5763429" cy="866896"/>
          </a:xfrm>
          <a:prstGeom prst="rect">
            <a:avLst/>
          </a:prstGeom>
        </p:spPr>
      </p:pic>
      <p:pic>
        <p:nvPicPr>
          <p:cNvPr id="7" name="Picture 6">
            <a:extLst>
              <a:ext uri="{FF2B5EF4-FFF2-40B4-BE49-F238E27FC236}">
                <a16:creationId xmlns:a16="http://schemas.microsoft.com/office/drawing/2014/main" id="{7E2E72AF-006E-AD95-0BB1-B3BBE2DAD1F8}"/>
              </a:ext>
            </a:extLst>
          </p:cNvPr>
          <p:cNvPicPr>
            <a:picLocks noChangeAspect="1"/>
          </p:cNvPicPr>
          <p:nvPr/>
        </p:nvPicPr>
        <p:blipFill>
          <a:blip r:embed="rId4"/>
          <a:stretch>
            <a:fillRect/>
          </a:stretch>
        </p:blipFill>
        <p:spPr>
          <a:xfrm>
            <a:off x="0" y="5495735"/>
            <a:ext cx="4105848" cy="1362265"/>
          </a:xfrm>
          <a:prstGeom prst="rect">
            <a:avLst/>
          </a:prstGeom>
        </p:spPr>
      </p:pic>
    </p:spTree>
    <p:extLst>
      <p:ext uri="{BB962C8B-B14F-4D97-AF65-F5344CB8AC3E}">
        <p14:creationId xmlns:p14="http://schemas.microsoft.com/office/powerpoint/2010/main" val="113565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F5D1A-9B27-3B6A-D3F5-86F999FADC26}"/>
              </a:ext>
            </a:extLst>
          </p:cNvPr>
          <p:cNvPicPr>
            <a:picLocks noChangeAspect="1"/>
          </p:cNvPicPr>
          <p:nvPr/>
        </p:nvPicPr>
        <p:blipFill>
          <a:blip r:embed="rId2"/>
          <a:stretch>
            <a:fillRect/>
          </a:stretch>
        </p:blipFill>
        <p:spPr>
          <a:xfrm>
            <a:off x="0" y="0"/>
            <a:ext cx="6992326" cy="1114581"/>
          </a:xfrm>
          <a:prstGeom prst="rect">
            <a:avLst/>
          </a:prstGeom>
        </p:spPr>
      </p:pic>
      <p:pic>
        <p:nvPicPr>
          <p:cNvPr id="6" name="Picture 5">
            <a:extLst>
              <a:ext uri="{FF2B5EF4-FFF2-40B4-BE49-F238E27FC236}">
                <a16:creationId xmlns:a16="http://schemas.microsoft.com/office/drawing/2014/main" id="{374A4640-6B05-B0A1-8F8A-305F4494C550}"/>
              </a:ext>
            </a:extLst>
          </p:cNvPr>
          <p:cNvPicPr>
            <a:picLocks noChangeAspect="1"/>
          </p:cNvPicPr>
          <p:nvPr/>
        </p:nvPicPr>
        <p:blipFill>
          <a:blip r:embed="rId3"/>
          <a:stretch>
            <a:fillRect/>
          </a:stretch>
        </p:blipFill>
        <p:spPr>
          <a:xfrm>
            <a:off x="0" y="1114581"/>
            <a:ext cx="2200582" cy="228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B848BB-2670-4741-3AA6-83CCB8E8B521}"/>
                  </a:ext>
                </a:extLst>
              </p:cNvPr>
              <p:cNvSpPr txBox="1"/>
              <p:nvPr/>
            </p:nvSpPr>
            <p:spPr>
              <a:xfrm>
                <a:off x="5963482" y="5849117"/>
                <a:ext cx="6209466" cy="666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𝑀𝐸𝑇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1 </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85</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2040</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1" i="1" dirty="0">
                              <a:latin typeface="Cambria Math" panose="02040503050406030204" pitchFamily="18" charset="0"/>
                            </a:rPr>
                            <m:t>𝒅𝒂𝒚</m:t>
                          </m:r>
                        </m:den>
                      </m:f>
                    </m:oMath>
                  </m:oMathPara>
                </a14:m>
                <a:endParaRPr lang="en-US" dirty="0"/>
              </a:p>
            </p:txBody>
          </p:sp>
        </mc:Choice>
        <mc:Fallback xmlns="">
          <p:sp>
            <p:nvSpPr>
              <p:cNvPr id="7" name="TextBox 6">
                <a:extLst>
                  <a:ext uri="{FF2B5EF4-FFF2-40B4-BE49-F238E27FC236}">
                    <a16:creationId xmlns:a16="http://schemas.microsoft.com/office/drawing/2014/main" id="{63B848BB-2670-4741-3AA6-83CCB8E8B521}"/>
                  </a:ext>
                </a:extLst>
              </p:cNvPr>
              <p:cNvSpPr txBox="1">
                <a:spLocks noRot="1" noChangeAspect="1" noMove="1" noResize="1" noEditPoints="1" noAdjustHandles="1" noChangeArrowheads="1" noChangeShapeType="1" noTextEdit="1"/>
              </p:cNvSpPr>
              <p:nvPr/>
            </p:nvSpPr>
            <p:spPr>
              <a:xfrm>
                <a:off x="5963482" y="5849117"/>
                <a:ext cx="6209466" cy="666914"/>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004D55C-B740-E195-D18A-3F4549888FF6}"/>
              </a:ext>
            </a:extLst>
          </p:cNvPr>
          <p:cNvPicPr>
            <a:picLocks noChangeAspect="1"/>
          </p:cNvPicPr>
          <p:nvPr/>
        </p:nvPicPr>
        <p:blipFill>
          <a:blip r:embed="rId5"/>
          <a:stretch>
            <a:fillRect/>
          </a:stretch>
        </p:blipFill>
        <p:spPr>
          <a:xfrm>
            <a:off x="0" y="1517971"/>
            <a:ext cx="5858693" cy="3905795"/>
          </a:xfrm>
          <a:prstGeom prst="rect">
            <a:avLst/>
          </a:prstGeom>
        </p:spPr>
      </p:pic>
      <p:pic>
        <p:nvPicPr>
          <p:cNvPr id="11" name="Picture 10">
            <a:extLst>
              <a:ext uri="{FF2B5EF4-FFF2-40B4-BE49-F238E27FC236}">
                <a16:creationId xmlns:a16="http://schemas.microsoft.com/office/drawing/2014/main" id="{C92C2ABA-4A42-98EB-F699-AF3FB73E5DDB}"/>
              </a:ext>
            </a:extLst>
          </p:cNvPr>
          <p:cNvPicPr>
            <a:picLocks noChangeAspect="1"/>
          </p:cNvPicPr>
          <p:nvPr/>
        </p:nvPicPr>
        <p:blipFill>
          <a:blip r:embed="rId6"/>
          <a:stretch>
            <a:fillRect/>
          </a:stretch>
        </p:blipFill>
        <p:spPr>
          <a:xfrm>
            <a:off x="0" y="6392153"/>
            <a:ext cx="5906324" cy="419158"/>
          </a:xfrm>
          <a:prstGeom prst="rect">
            <a:avLst/>
          </a:prstGeom>
        </p:spPr>
      </p:pic>
      <p:pic>
        <p:nvPicPr>
          <p:cNvPr id="13" name="Picture 12">
            <a:extLst>
              <a:ext uri="{FF2B5EF4-FFF2-40B4-BE49-F238E27FC236}">
                <a16:creationId xmlns:a16="http://schemas.microsoft.com/office/drawing/2014/main" id="{7BF994EF-0E0B-38E2-3EF2-DA1063CC7ED7}"/>
              </a:ext>
            </a:extLst>
          </p:cNvPr>
          <p:cNvPicPr>
            <a:picLocks noChangeAspect="1"/>
          </p:cNvPicPr>
          <p:nvPr/>
        </p:nvPicPr>
        <p:blipFill>
          <a:blip r:embed="rId7"/>
          <a:stretch>
            <a:fillRect/>
          </a:stretch>
        </p:blipFill>
        <p:spPr>
          <a:xfrm>
            <a:off x="19052" y="5972995"/>
            <a:ext cx="5868219" cy="419158"/>
          </a:xfrm>
          <a:prstGeom prst="rect">
            <a:avLst/>
          </a:prstGeom>
        </p:spPr>
      </p:pic>
      <p:pic>
        <p:nvPicPr>
          <p:cNvPr id="15" name="Picture 14">
            <a:extLst>
              <a:ext uri="{FF2B5EF4-FFF2-40B4-BE49-F238E27FC236}">
                <a16:creationId xmlns:a16="http://schemas.microsoft.com/office/drawing/2014/main" id="{5BACB250-5E50-D6C5-7A0D-ED6298C5FAC8}"/>
              </a:ext>
            </a:extLst>
          </p:cNvPr>
          <p:cNvPicPr>
            <a:picLocks noChangeAspect="1"/>
          </p:cNvPicPr>
          <p:nvPr/>
        </p:nvPicPr>
        <p:blipFill>
          <a:blip r:embed="rId8"/>
          <a:stretch>
            <a:fillRect/>
          </a:stretch>
        </p:blipFill>
        <p:spPr>
          <a:xfrm>
            <a:off x="19052" y="5524313"/>
            <a:ext cx="5944430" cy="438211"/>
          </a:xfrm>
          <a:prstGeom prst="rect">
            <a:avLst/>
          </a:prstGeom>
        </p:spPr>
      </p:pic>
      <p:pic>
        <p:nvPicPr>
          <p:cNvPr id="17" name="Picture 16">
            <a:extLst>
              <a:ext uri="{FF2B5EF4-FFF2-40B4-BE49-F238E27FC236}">
                <a16:creationId xmlns:a16="http://schemas.microsoft.com/office/drawing/2014/main" id="{5CC59979-5E07-41AE-7D99-BE9547E1E3EE}"/>
              </a:ext>
            </a:extLst>
          </p:cNvPr>
          <p:cNvPicPr>
            <a:picLocks noChangeAspect="1"/>
          </p:cNvPicPr>
          <p:nvPr/>
        </p:nvPicPr>
        <p:blipFill>
          <a:blip r:embed="rId9"/>
          <a:stretch>
            <a:fillRect/>
          </a:stretch>
        </p:blipFill>
        <p:spPr>
          <a:xfrm>
            <a:off x="5887271" y="407114"/>
            <a:ext cx="6354062" cy="5249008"/>
          </a:xfrm>
          <a:prstGeom prst="rect">
            <a:avLst/>
          </a:prstGeom>
        </p:spPr>
      </p:pic>
    </p:spTree>
    <p:extLst>
      <p:ext uri="{BB962C8B-B14F-4D97-AF65-F5344CB8AC3E}">
        <p14:creationId xmlns:p14="http://schemas.microsoft.com/office/powerpoint/2010/main" val="388885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28437-2FCE-FE00-3365-06937C5D77B2}"/>
              </a:ext>
            </a:extLst>
          </p:cNvPr>
          <p:cNvPicPr>
            <a:picLocks noChangeAspect="1"/>
          </p:cNvPicPr>
          <p:nvPr/>
        </p:nvPicPr>
        <p:blipFill>
          <a:blip r:embed="rId2"/>
          <a:stretch>
            <a:fillRect/>
          </a:stretch>
        </p:blipFill>
        <p:spPr>
          <a:xfrm>
            <a:off x="6409002" y="0"/>
            <a:ext cx="5782998" cy="5649133"/>
          </a:xfrm>
          <a:prstGeom prst="rect">
            <a:avLst/>
          </a:prstGeom>
        </p:spPr>
      </p:pic>
      <p:pic>
        <p:nvPicPr>
          <p:cNvPr id="4" name="Picture 3">
            <a:extLst>
              <a:ext uri="{FF2B5EF4-FFF2-40B4-BE49-F238E27FC236}">
                <a16:creationId xmlns:a16="http://schemas.microsoft.com/office/drawing/2014/main" id="{CFBB722C-E3E9-4178-2565-7BE690ED0CBF}"/>
              </a:ext>
            </a:extLst>
          </p:cNvPr>
          <p:cNvPicPr>
            <a:picLocks noChangeAspect="1"/>
          </p:cNvPicPr>
          <p:nvPr/>
        </p:nvPicPr>
        <p:blipFill>
          <a:blip r:embed="rId3"/>
          <a:stretch>
            <a:fillRect/>
          </a:stretch>
        </p:blipFill>
        <p:spPr>
          <a:xfrm>
            <a:off x="-6049" y="0"/>
            <a:ext cx="6354062" cy="5249008"/>
          </a:xfrm>
          <a:prstGeom prst="rect">
            <a:avLst/>
          </a:prstGeom>
        </p:spPr>
      </p:pic>
      <p:pic>
        <p:nvPicPr>
          <p:cNvPr id="5" name="Picture 4">
            <a:extLst>
              <a:ext uri="{FF2B5EF4-FFF2-40B4-BE49-F238E27FC236}">
                <a16:creationId xmlns:a16="http://schemas.microsoft.com/office/drawing/2014/main" id="{51ABB714-B64E-776F-0D3D-838702FCD4B3}"/>
              </a:ext>
            </a:extLst>
          </p:cNvPr>
          <p:cNvPicPr>
            <a:picLocks noChangeAspect="1"/>
          </p:cNvPicPr>
          <p:nvPr/>
        </p:nvPicPr>
        <p:blipFill>
          <a:blip r:embed="rId4"/>
          <a:stretch>
            <a:fillRect/>
          </a:stretch>
        </p:blipFill>
        <p:spPr>
          <a:xfrm>
            <a:off x="7308" y="6381196"/>
            <a:ext cx="5906324" cy="419158"/>
          </a:xfrm>
          <a:prstGeom prst="rect">
            <a:avLst/>
          </a:prstGeom>
        </p:spPr>
      </p:pic>
      <p:pic>
        <p:nvPicPr>
          <p:cNvPr id="6" name="Picture 5">
            <a:extLst>
              <a:ext uri="{FF2B5EF4-FFF2-40B4-BE49-F238E27FC236}">
                <a16:creationId xmlns:a16="http://schemas.microsoft.com/office/drawing/2014/main" id="{0583A51D-1F4D-5699-501E-A7F3F2ABAE50}"/>
              </a:ext>
            </a:extLst>
          </p:cNvPr>
          <p:cNvPicPr>
            <a:picLocks noChangeAspect="1"/>
          </p:cNvPicPr>
          <p:nvPr/>
        </p:nvPicPr>
        <p:blipFill rotWithShape="1">
          <a:blip r:embed="rId5"/>
          <a:srcRect b="62514"/>
          <a:stretch/>
        </p:blipFill>
        <p:spPr>
          <a:xfrm>
            <a:off x="31124" y="4917070"/>
            <a:ext cx="5858693" cy="1464126"/>
          </a:xfrm>
          <a:prstGeom prst="rect">
            <a:avLst/>
          </a:prstGeom>
        </p:spPr>
      </p:pic>
    </p:spTree>
    <p:extLst>
      <p:ext uri="{BB962C8B-B14F-4D97-AF65-F5344CB8AC3E}">
        <p14:creationId xmlns:p14="http://schemas.microsoft.com/office/powerpoint/2010/main" val="363383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9632FC-E20A-C536-1649-6AE4A0709024}"/>
              </a:ext>
            </a:extLst>
          </p:cNvPr>
          <p:cNvSpPr txBox="1"/>
          <p:nvPr/>
        </p:nvSpPr>
        <p:spPr>
          <a:xfrm>
            <a:off x="2088238" y="776070"/>
            <a:ext cx="8015524" cy="2308324"/>
          </a:xfrm>
          <a:prstGeom prst="rect">
            <a:avLst/>
          </a:prstGeom>
          <a:noFill/>
        </p:spPr>
        <p:txBody>
          <a:bodyPr wrap="square" rtlCol="0">
            <a:spAutoFit/>
          </a:bodyPr>
          <a:lstStyle/>
          <a:p>
            <a:r>
              <a:rPr lang="en-US" sz="7200" dirty="0"/>
              <a:t>First Half of the talk: What is energy?</a:t>
            </a:r>
          </a:p>
        </p:txBody>
      </p:sp>
    </p:spTree>
    <p:extLst>
      <p:ext uri="{BB962C8B-B14F-4D97-AF65-F5344CB8AC3E}">
        <p14:creationId xmlns:p14="http://schemas.microsoft.com/office/powerpoint/2010/main" val="1854561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C46BC1-0C2D-A66D-2229-2E234C15955B}"/>
              </a:ext>
            </a:extLst>
          </p:cNvPr>
          <p:cNvPicPr>
            <a:picLocks noChangeAspect="1"/>
          </p:cNvPicPr>
          <p:nvPr/>
        </p:nvPicPr>
        <p:blipFill rotWithShape="1">
          <a:blip r:embed="rId2"/>
          <a:srcRect t="1238" r="51000" b="83429"/>
          <a:stretch/>
        </p:blipFill>
        <p:spPr>
          <a:xfrm>
            <a:off x="6161585" y="1025486"/>
            <a:ext cx="5835177" cy="902043"/>
          </a:xfrm>
          <a:prstGeom prst="rect">
            <a:avLst/>
          </a:prstGeom>
        </p:spPr>
      </p:pic>
      <p:sp>
        <p:nvSpPr>
          <p:cNvPr id="2" name="TextBox 1">
            <a:extLst>
              <a:ext uri="{FF2B5EF4-FFF2-40B4-BE49-F238E27FC236}">
                <a16:creationId xmlns:a16="http://schemas.microsoft.com/office/drawing/2014/main" id="{C4F86EEC-8209-BC22-01EE-473D77DAED63}"/>
              </a:ext>
            </a:extLst>
          </p:cNvPr>
          <p:cNvSpPr txBox="1"/>
          <p:nvPr/>
        </p:nvSpPr>
        <p:spPr>
          <a:xfrm>
            <a:off x="0" y="255373"/>
            <a:ext cx="8336692" cy="646331"/>
          </a:xfrm>
          <a:prstGeom prst="rect">
            <a:avLst/>
          </a:prstGeom>
          <a:noFill/>
        </p:spPr>
        <p:txBody>
          <a:bodyPr wrap="square" rtlCol="0">
            <a:spAutoFit/>
          </a:bodyPr>
          <a:lstStyle/>
          <a:p>
            <a:r>
              <a:rPr lang="en-US" sz="3600" dirty="0"/>
              <a:t>Where did 3000kcal/day come from?</a:t>
            </a:r>
          </a:p>
        </p:txBody>
      </p:sp>
      <p:pic>
        <p:nvPicPr>
          <p:cNvPr id="8" name="Picture 7">
            <a:extLst>
              <a:ext uri="{FF2B5EF4-FFF2-40B4-BE49-F238E27FC236}">
                <a16:creationId xmlns:a16="http://schemas.microsoft.com/office/drawing/2014/main" id="{6AA99ECD-3FAD-B5FE-9EA4-8A5727A6C76A}"/>
              </a:ext>
            </a:extLst>
          </p:cNvPr>
          <p:cNvPicPr>
            <a:picLocks noChangeAspect="1"/>
          </p:cNvPicPr>
          <p:nvPr/>
        </p:nvPicPr>
        <p:blipFill rotWithShape="1">
          <a:blip r:embed="rId3"/>
          <a:srcRect l="6126" b="9033"/>
          <a:stretch/>
        </p:blipFill>
        <p:spPr>
          <a:xfrm>
            <a:off x="0" y="1755919"/>
            <a:ext cx="6367531" cy="5102081"/>
          </a:xfrm>
          <a:prstGeom prst="rect">
            <a:avLst/>
          </a:prstGeom>
        </p:spPr>
      </p:pic>
      <p:pic>
        <p:nvPicPr>
          <p:cNvPr id="3" name="Picture 2">
            <a:extLst>
              <a:ext uri="{FF2B5EF4-FFF2-40B4-BE49-F238E27FC236}">
                <a16:creationId xmlns:a16="http://schemas.microsoft.com/office/drawing/2014/main" id="{031E4DC5-6094-7E4E-013E-EE5093C1BC6B}"/>
              </a:ext>
            </a:extLst>
          </p:cNvPr>
          <p:cNvPicPr>
            <a:picLocks noChangeAspect="1"/>
          </p:cNvPicPr>
          <p:nvPr/>
        </p:nvPicPr>
        <p:blipFill rotWithShape="1">
          <a:blip r:embed="rId2"/>
          <a:srcRect l="32674" t="30381"/>
          <a:stretch/>
        </p:blipFill>
        <p:spPr>
          <a:xfrm>
            <a:off x="6367531" y="2801449"/>
            <a:ext cx="5894173" cy="3011019"/>
          </a:xfrm>
          <a:prstGeom prst="rect">
            <a:avLst/>
          </a:prstGeom>
        </p:spPr>
      </p:pic>
    </p:spTree>
    <p:extLst>
      <p:ext uri="{BB962C8B-B14F-4D97-AF65-F5344CB8AC3E}">
        <p14:creationId xmlns:p14="http://schemas.microsoft.com/office/powerpoint/2010/main" val="4040698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6156-8E4C-4C57-7542-5C44FEAC789E}"/>
              </a:ext>
            </a:extLst>
          </p:cNvPr>
          <p:cNvSpPr>
            <a:spLocks noGrp="1"/>
          </p:cNvSpPr>
          <p:nvPr>
            <p:ph type="title"/>
          </p:nvPr>
        </p:nvSpPr>
        <p:spPr>
          <a:xfrm>
            <a:off x="838200" y="332112"/>
            <a:ext cx="10515600" cy="1325563"/>
          </a:xfrm>
        </p:spPr>
        <p:txBody>
          <a:bodyPr/>
          <a:lstStyle/>
          <a:p>
            <a:r>
              <a:rPr lang="en-US" dirty="0"/>
              <a:t>Each year?</a:t>
            </a:r>
          </a:p>
        </p:txBody>
      </p:sp>
      <p:pic>
        <p:nvPicPr>
          <p:cNvPr id="39" name="Picture 38">
            <a:extLst>
              <a:ext uri="{FF2B5EF4-FFF2-40B4-BE49-F238E27FC236}">
                <a16:creationId xmlns:a16="http://schemas.microsoft.com/office/drawing/2014/main" id="{2506DA31-416F-B8E9-E776-30B66DCBE8ED}"/>
              </a:ext>
            </a:extLst>
          </p:cNvPr>
          <p:cNvPicPr>
            <a:picLocks noChangeAspect="1"/>
          </p:cNvPicPr>
          <p:nvPr/>
        </p:nvPicPr>
        <p:blipFill>
          <a:blip r:embed="rId2"/>
          <a:stretch>
            <a:fillRect/>
          </a:stretch>
        </p:blipFill>
        <p:spPr>
          <a:xfrm>
            <a:off x="10178654" y="5695788"/>
            <a:ext cx="1933845" cy="11622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B397EA-A0AE-5F96-BF2C-2EE98DFB4A8E}"/>
                  </a:ext>
                </a:extLst>
              </p:cNvPr>
              <p:cNvSpPr txBox="1"/>
              <p:nvPr/>
            </p:nvSpPr>
            <p:spPr>
              <a:xfrm>
                <a:off x="-1" y="2009254"/>
                <a:ext cx="11788345" cy="3081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2500 </m:t>
                          </m:r>
                          <m:r>
                            <a:rPr lang="en-US" sz="3200" b="0" i="1" dirty="0" smtClean="0">
                              <a:latin typeface="Cambria Math" panose="02040503050406030204" pitchFamily="18" charset="0"/>
                            </a:rPr>
                            <m:t>𝑘𝑐𝑎𝑙</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𝑑𝑎𝑦</m:t>
                          </m:r>
                        </m:den>
                      </m:f>
                      <m:r>
                        <a:rPr lang="en-US" sz="3200" b="0" i="1" dirty="0" smtClean="0">
                          <a:latin typeface="Cambria Math" panose="02040503050406030204" pitchFamily="18" charset="0"/>
                        </a:rPr>
                        <m:t>⋅</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365 </m:t>
                          </m:r>
                          <m:r>
                            <a:rPr lang="en-US" sz="3200" b="0" i="1" dirty="0" smtClean="0">
                              <a:latin typeface="Cambria Math" panose="02040503050406030204" pitchFamily="18" charset="0"/>
                            </a:rPr>
                            <m:t>𝑑𝑎𝑦𝑠</m:t>
                          </m:r>
                        </m:num>
                        <m:den>
                          <m:r>
                            <a:rPr lang="en-US" sz="3200" b="0" i="1" dirty="0" smtClean="0">
                              <a:latin typeface="Cambria Math" panose="02040503050406030204" pitchFamily="18" charset="0"/>
                            </a:rPr>
                            <m:t>𝑦𝑒𝑎𝑟</m:t>
                          </m:r>
                        </m:den>
                      </m:f>
                      <m:r>
                        <a:rPr lang="en-US" sz="3200" b="0" i="1" dirty="0" smtClean="0">
                          <a:latin typeface="Cambria Math" panose="02040503050406030204" pitchFamily="18" charset="0"/>
                        </a:rPr>
                        <m:t>≈1,000,000</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𝑘𝑐𝑎𝑙𝑠</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𝑦𝑒𝑎𝑟</m:t>
                          </m:r>
                        </m:den>
                      </m:f>
                    </m:oMath>
                  </m:oMathPara>
                </a14:m>
                <a:endParaRPr lang="en-US" sz="3200" dirty="0"/>
              </a:p>
              <a:p>
                <a:endParaRPr lang="en-US" sz="3200" dirty="0"/>
              </a:p>
              <a:p>
                <a:endParaRPr lang="en-US" sz="3200" dirty="0"/>
              </a:p>
              <a:p>
                <a:endParaRPr lang="en-US" sz="3200" dirty="0"/>
              </a:p>
              <a:p>
                <a:r>
                  <a:rPr lang="en-US" sz="3200" dirty="0"/>
                  <a:t>	About one million kcals per person</a:t>
                </a:r>
              </a:p>
            </p:txBody>
          </p:sp>
        </mc:Choice>
        <mc:Fallback xmlns="">
          <p:sp>
            <p:nvSpPr>
              <p:cNvPr id="10" name="TextBox 9">
                <a:extLst>
                  <a:ext uri="{FF2B5EF4-FFF2-40B4-BE49-F238E27FC236}">
                    <a16:creationId xmlns:a16="http://schemas.microsoft.com/office/drawing/2014/main" id="{A8B397EA-A0AE-5F96-BF2C-2EE98DFB4A8E}"/>
                  </a:ext>
                </a:extLst>
              </p:cNvPr>
              <p:cNvSpPr txBox="1">
                <a:spLocks noRot="1" noChangeAspect="1" noMove="1" noResize="1" noEditPoints="1" noAdjustHandles="1" noChangeArrowheads="1" noChangeShapeType="1" noTextEdit="1"/>
              </p:cNvSpPr>
              <p:nvPr/>
            </p:nvSpPr>
            <p:spPr>
              <a:xfrm>
                <a:off x="-1" y="2009254"/>
                <a:ext cx="11788345" cy="3081421"/>
              </a:xfrm>
              <a:prstGeom prst="rect">
                <a:avLst/>
              </a:prstGeom>
              <a:blipFill>
                <a:blip r:embed="rId3"/>
                <a:stretch>
                  <a:fillRect b="-5743"/>
                </a:stretch>
              </a:blipFill>
            </p:spPr>
            <p:txBody>
              <a:bodyPr/>
              <a:lstStyle/>
              <a:p>
                <a:r>
                  <a:rPr lang="en-US">
                    <a:noFill/>
                  </a:rPr>
                  <a:t> </a:t>
                </a:r>
              </a:p>
            </p:txBody>
          </p:sp>
        </mc:Fallback>
      </mc:AlternateContent>
    </p:spTree>
    <p:extLst>
      <p:ext uri="{BB962C8B-B14F-4D97-AF65-F5344CB8AC3E}">
        <p14:creationId xmlns:p14="http://schemas.microsoft.com/office/powerpoint/2010/main" val="1124594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B316-5738-4A39-BCDC-088C4148FE46}"/>
              </a:ext>
            </a:extLst>
          </p:cNvPr>
          <p:cNvSpPr>
            <a:spLocks noGrp="1"/>
          </p:cNvSpPr>
          <p:nvPr>
            <p:ph type="title"/>
          </p:nvPr>
        </p:nvSpPr>
        <p:spPr>
          <a:xfrm>
            <a:off x="0" y="0"/>
            <a:ext cx="10515600" cy="1325563"/>
          </a:xfrm>
        </p:spPr>
        <p:txBody>
          <a:bodyPr/>
          <a:lstStyle/>
          <a:p>
            <a:r>
              <a:rPr lang="en-US" dirty="0"/>
              <a:t>How do we get those kcals?</a:t>
            </a:r>
          </a:p>
        </p:txBody>
      </p:sp>
      <p:pic>
        <p:nvPicPr>
          <p:cNvPr id="5" name="Content Placeholder 4" descr="Chart, histogram&#10;&#10;Description automatically generated">
            <a:extLst>
              <a:ext uri="{FF2B5EF4-FFF2-40B4-BE49-F238E27FC236}">
                <a16:creationId xmlns:a16="http://schemas.microsoft.com/office/drawing/2014/main" id="{B6BCC2A9-0ADB-4BFA-BBE8-A35F5764EE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1536" y="939114"/>
            <a:ext cx="10573808" cy="5918259"/>
          </a:xfrm>
        </p:spPr>
      </p:pic>
      <p:sp>
        <p:nvSpPr>
          <p:cNvPr id="3" name="TextBox 2">
            <a:extLst>
              <a:ext uri="{FF2B5EF4-FFF2-40B4-BE49-F238E27FC236}">
                <a16:creationId xmlns:a16="http://schemas.microsoft.com/office/drawing/2014/main" id="{0F48CC0D-16CE-0D37-A1F4-610C76DEB5BC}"/>
              </a:ext>
            </a:extLst>
          </p:cNvPr>
          <p:cNvSpPr txBox="1"/>
          <p:nvPr/>
        </p:nvSpPr>
        <p:spPr>
          <a:xfrm rot="16200000">
            <a:off x="-1200351" y="3136612"/>
            <a:ext cx="3698789" cy="584775"/>
          </a:xfrm>
          <a:prstGeom prst="rect">
            <a:avLst/>
          </a:prstGeom>
          <a:noFill/>
        </p:spPr>
        <p:txBody>
          <a:bodyPr wrap="square" rtlCol="0">
            <a:spAutoFit/>
          </a:bodyPr>
          <a:lstStyle/>
          <a:p>
            <a:r>
              <a:rPr lang="en-US" sz="3200" dirty="0"/>
              <a:t>People fed per acre</a:t>
            </a:r>
          </a:p>
        </p:txBody>
      </p:sp>
    </p:spTree>
    <p:extLst>
      <p:ext uri="{BB962C8B-B14F-4D97-AF65-F5344CB8AC3E}">
        <p14:creationId xmlns:p14="http://schemas.microsoft.com/office/powerpoint/2010/main" val="4102664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BABBB4-E2C4-4EC9-B20F-B930411CFCE8}"/>
              </a:ext>
            </a:extLst>
          </p:cNvPr>
          <p:cNvPicPr>
            <a:picLocks noChangeAspect="1"/>
          </p:cNvPicPr>
          <p:nvPr/>
        </p:nvPicPr>
        <p:blipFill>
          <a:blip r:embed="rId3"/>
          <a:stretch>
            <a:fillRect/>
          </a:stretch>
        </p:blipFill>
        <p:spPr>
          <a:xfrm>
            <a:off x="0" y="902131"/>
            <a:ext cx="7785370" cy="5962905"/>
          </a:xfrm>
          <a:prstGeom prst="rect">
            <a:avLst/>
          </a:prstGeom>
        </p:spPr>
      </p:pic>
      <p:sp>
        <p:nvSpPr>
          <p:cNvPr id="3" name="Content Placeholder 2">
            <a:extLst>
              <a:ext uri="{FF2B5EF4-FFF2-40B4-BE49-F238E27FC236}">
                <a16:creationId xmlns:a16="http://schemas.microsoft.com/office/drawing/2014/main" id="{A53BE231-10B2-425E-8FE7-13B65822FB08}"/>
              </a:ext>
            </a:extLst>
          </p:cNvPr>
          <p:cNvSpPr>
            <a:spLocks noGrp="1"/>
          </p:cNvSpPr>
          <p:nvPr>
            <p:ph idx="1"/>
          </p:nvPr>
        </p:nvSpPr>
        <p:spPr>
          <a:xfrm>
            <a:off x="612689" y="0"/>
            <a:ext cx="6559992" cy="1194857"/>
          </a:xfrm>
        </p:spPr>
        <p:txBody>
          <a:bodyPr/>
          <a:lstStyle/>
          <a:p>
            <a:pPr marL="0" indent="0">
              <a:buNone/>
            </a:pPr>
            <a:r>
              <a:rPr lang="en-US" dirty="0"/>
              <a:t>@15M kcal/acre: if we only fed the US corn, how much area would be needed?</a:t>
            </a:r>
          </a:p>
        </p:txBody>
      </p:sp>
      <p:sp>
        <p:nvSpPr>
          <p:cNvPr id="4" name="Content Placeholder 2">
            <a:extLst>
              <a:ext uri="{FF2B5EF4-FFF2-40B4-BE49-F238E27FC236}">
                <a16:creationId xmlns:a16="http://schemas.microsoft.com/office/drawing/2014/main" id="{08E322D8-790E-1F88-A910-1CEBEEC76645}"/>
              </a:ext>
            </a:extLst>
          </p:cNvPr>
          <p:cNvSpPr txBox="1">
            <a:spLocks/>
          </p:cNvSpPr>
          <p:nvPr/>
        </p:nvSpPr>
        <p:spPr>
          <a:xfrm>
            <a:off x="8664718" y="3819849"/>
            <a:ext cx="4268821" cy="18708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Iowa, 36M acres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 why do we grow so much corn?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85812755-0C57-A326-6890-4C06707C40C8}"/>
              </a:ext>
            </a:extLst>
          </p:cNvPr>
          <p:cNvPicPr>
            <a:picLocks noChangeAspect="1"/>
          </p:cNvPicPr>
          <p:nvPr/>
        </p:nvPicPr>
        <p:blipFill>
          <a:blip r:embed="rId4"/>
          <a:stretch>
            <a:fillRect/>
          </a:stretch>
        </p:blipFill>
        <p:spPr>
          <a:xfrm>
            <a:off x="8664718" y="0"/>
            <a:ext cx="3527282" cy="3545007"/>
          </a:xfrm>
          <a:prstGeom prst="rect">
            <a:avLst/>
          </a:prstGeom>
        </p:spPr>
      </p:pic>
    </p:spTree>
    <p:extLst>
      <p:ext uri="{BB962C8B-B14F-4D97-AF65-F5344CB8AC3E}">
        <p14:creationId xmlns:p14="http://schemas.microsoft.com/office/powerpoint/2010/main" val="4064478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03203F-62D1-4203-BF5D-5EF6C2D31D8C}"/>
              </a:ext>
            </a:extLst>
          </p:cNvPr>
          <p:cNvPicPr>
            <a:picLocks noChangeAspect="1"/>
          </p:cNvPicPr>
          <p:nvPr/>
        </p:nvPicPr>
        <p:blipFill>
          <a:blip r:embed="rId3"/>
          <a:stretch>
            <a:fillRect/>
          </a:stretch>
        </p:blipFill>
        <p:spPr>
          <a:xfrm>
            <a:off x="1189568" y="521718"/>
            <a:ext cx="9731583" cy="5814564"/>
          </a:xfrm>
          <a:prstGeom prst="rect">
            <a:avLst/>
          </a:prstGeom>
        </p:spPr>
      </p:pic>
      <p:pic>
        <p:nvPicPr>
          <p:cNvPr id="3" name="Picture 2">
            <a:extLst>
              <a:ext uri="{FF2B5EF4-FFF2-40B4-BE49-F238E27FC236}">
                <a16:creationId xmlns:a16="http://schemas.microsoft.com/office/drawing/2014/main" id="{DDF1B69A-1184-4397-8FEA-B5DC5B3750E7}"/>
              </a:ext>
            </a:extLst>
          </p:cNvPr>
          <p:cNvPicPr>
            <a:picLocks noChangeAspect="1"/>
          </p:cNvPicPr>
          <p:nvPr/>
        </p:nvPicPr>
        <p:blipFill>
          <a:blip r:embed="rId4"/>
          <a:stretch>
            <a:fillRect/>
          </a:stretch>
        </p:blipFill>
        <p:spPr>
          <a:xfrm>
            <a:off x="8877013" y="0"/>
            <a:ext cx="3314987" cy="3787468"/>
          </a:xfrm>
          <a:prstGeom prst="rect">
            <a:avLst/>
          </a:prstGeom>
        </p:spPr>
      </p:pic>
      <p:pic>
        <p:nvPicPr>
          <p:cNvPr id="4" name="Picture 3">
            <a:extLst>
              <a:ext uri="{FF2B5EF4-FFF2-40B4-BE49-F238E27FC236}">
                <a16:creationId xmlns:a16="http://schemas.microsoft.com/office/drawing/2014/main" id="{5D4C05BD-8308-4ED5-8652-581274EA867B}"/>
              </a:ext>
            </a:extLst>
          </p:cNvPr>
          <p:cNvPicPr>
            <a:picLocks noChangeAspect="1"/>
          </p:cNvPicPr>
          <p:nvPr/>
        </p:nvPicPr>
        <p:blipFill>
          <a:blip r:embed="rId5"/>
          <a:stretch>
            <a:fillRect/>
          </a:stretch>
        </p:blipFill>
        <p:spPr>
          <a:xfrm>
            <a:off x="4195985" y="4180610"/>
            <a:ext cx="2194750" cy="2651990"/>
          </a:xfrm>
          <a:prstGeom prst="rect">
            <a:avLst/>
          </a:prstGeom>
        </p:spPr>
      </p:pic>
      <p:pic>
        <p:nvPicPr>
          <p:cNvPr id="5" name="Picture 4">
            <a:extLst>
              <a:ext uri="{FF2B5EF4-FFF2-40B4-BE49-F238E27FC236}">
                <a16:creationId xmlns:a16="http://schemas.microsoft.com/office/drawing/2014/main" id="{C0953929-62FC-4899-A38D-0065561C6001}"/>
              </a:ext>
            </a:extLst>
          </p:cNvPr>
          <p:cNvPicPr>
            <a:picLocks noChangeAspect="1"/>
          </p:cNvPicPr>
          <p:nvPr/>
        </p:nvPicPr>
        <p:blipFill>
          <a:blip r:embed="rId6"/>
          <a:stretch>
            <a:fillRect/>
          </a:stretch>
        </p:blipFill>
        <p:spPr>
          <a:xfrm>
            <a:off x="9885478" y="5300847"/>
            <a:ext cx="2316681" cy="1531753"/>
          </a:xfrm>
          <a:prstGeom prst="rect">
            <a:avLst/>
          </a:prstGeom>
        </p:spPr>
      </p:pic>
      <p:pic>
        <p:nvPicPr>
          <p:cNvPr id="6" name="Picture 5">
            <a:extLst>
              <a:ext uri="{FF2B5EF4-FFF2-40B4-BE49-F238E27FC236}">
                <a16:creationId xmlns:a16="http://schemas.microsoft.com/office/drawing/2014/main" id="{F7870334-F83A-42DC-9AC7-D91BE478DA21}"/>
              </a:ext>
            </a:extLst>
          </p:cNvPr>
          <p:cNvPicPr>
            <a:picLocks noChangeAspect="1"/>
          </p:cNvPicPr>
          <p:nvPr/>
        </p:nvPicPr>
        <p:blipFill>
          <a:blip r:embed="rId7"/>
          <a:stretch>
            <a:fillRect/>
          </a:stretch>
        </p:blipFill>
        <p:spPr>
          <a:xfrm>
            <a:off x="0" y="0"/>
            <a:ext cx="2057578" cy="2674852"/>
          </a:xfrm>
          <a:prstGeom prst="rect">
            <a:avLst/>
          </a:prstGeom>
        </p:spPr>
      </p:pic>
      <p:pic>
        <p:nvPicPr>
          <p:cNvPr id="7" name="Picture 6">
            <a:extLst>
              <a:ext uri="{FF2B5EF4-FFF2-40B4-BE49-F238E27FC236}">
                <a16:creationId xmlns:a16="http://schemas.microsoft.com/office/drawing/2014/main" id="{56A8E077-B8E5-4A8D-A14F-71E2189E159C}"/>
              </a:ext>
            </a:extLst>
          </p:cNvPr>
          <p:cNvPicPr>
            <a:picLocks noChangeAspect="1"/>
          </p:cNvPicPr>
          <p:nvPr/>
        </p:nvPicPr>
        <p:blipFill>
          <a:blip r:embed="rId8"/>
          <a:stretch>
            <a:fillRect/>
          </a:stretch>
        </p:blipFill>
        <p:spPr>
          <a:xfrm>
            <a:off x="-46548" y="3089881"/>
            <a:ext cx="1790855" cy="3246401"/>
          </a:xfrm>
          <a:prstGeom prst="rect">
            <a:avLst/>
          </a:prstGeom>
        </p:spPr>
      </p:pic>
      <p:pic>
        <p:nvPicPr>
          <p:cNvPr id="9" name="Picture 8">
            <a:extLst>
              <a:ext uri="{FF2B5EF4-FFF2-40B4-BE49-F238E27FC236}">
                <a16:creationId xmlns:a16="http://schemas.microsoft.com/office/drawing/2014/main" id="{CD6033C1-8213-41D1-48A5-C45A5AC47B4D}"/>
              </a:ext>
            </a:extLst>
          </p:cNvPr>
          <p:cNvPicPr>
            <a:picLocks noChangeAspect="1"/>
          </p:cNvPicPr>
          <p:nvPr/>
        </p:nvPicPr>
        <p:blipFill>
          <a:blip r:embed="rId9"/>
          <a:stretch>
            <a:fillRect/>
          </a:stretch>
        </p:blipFill>
        <p:spPr>
          <a:xfrm>
            <a:off x="2766223" y="25400"/>
            <a:ext cx="2859524" cy="3246401"/>
          </a:xfrm>
          <a:prstGeom prst="rect">
            <a:avLst/>
          </a:prstGeom>
        </p:spPr>
      </p:pic>
    </p:spTree>
    <p:extLst>
      <p:ext uri="{BB962C8B-B14F-4D97-AF65-F5344CB8AC3E}">
        <p14:creationId xmlns:p14="http://schemas.microsoft.com/office/powerpoint/2010/main" val="3618939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3C11-448B-47C7-AE13-502A7EB96F19}"/>
              </a:ext>
            </a:extLst>
          </p:cNvPr>
          <p:cNvSpPr>
            <a:spLocks noGrp="1"/>
          </p:cNvSpPr>
          <p:nvPr>
            <p:ph type="title"/>
          </p:nvPr>
        </p:nvSpPr>
        <p:spPr>
          <a:xfrm>
            <a:off x="0" y="0"/>
            <a:ext cx="10515600" cy="1325563"/>
          </a:xfrm>
        </p:spPr>
        <p:txBody>
          <a:bodyPr/>
          <a:lstStyle/>
          <a:p>
            <a:r>
              <a:rPr lang="en-US" dirty="0"/>
              <a:t>What if you want to DIY?  </a:t>
            </a:r>
          </a:p>
        </p:txBody>
      </p:sp>
      <p:pic>
        <p:nvPicPr>
          <p:cNvPr id="6" name="Picture 5">
            <a:extLst>
              <a:ext uri="{FF2B5EF4-FFF2-40B4-BE49-F238E27FC236}">
                <a16:creationId xmlns:a16="http://schemas.microsoft.com/office/drawing/2014/main" id="{F482343C-1DA0-43B6-BED9-2A09489AEA1F}"/>
              </a:ext>
            </a:extLst>
          </p:cNvPr>
          <p:cNvPicPr>
            <a:picLocks noChangeAspect="1"/>
          </p:cNvPicPr>
          <p:nvPr/>
        </p:nvPicPr>
        <p:blipFill>
          <a:blip r:embed="rId3"/>
          <a:stretch>
            <a:fillRect/>
          </a:stretch>
        </p:blipFill>
        <p:spPr>
          <a:xfrm>
            <a:off x="6901071" y="146143"/>
            <a:ext cx="5208550" cy="5885553"/>
          </a:xfrm>
          <a:prstGeom prst="rect">
            <a:avLst/>
          </a:prstGeom>
        </p:spPr>
      </p:pic>
      <p:pic>
        <p:nvPicPr>
          <p:cNvPr id="7" name="Picture 6">
            <a:extLst>
              <a:ext uri="{FF2B5EF4-FFF2-40B4-BE49-F238E27FC236}">
                <a16:creationId xmlns:a16="http://schemas.microsoft.com/office/drawing/2014/main" id="{FC31C60B-27FB-69E9-8539-335DEF3173F7}"/>
              </a:ext>
            </a:extLst>
          </p:cNvPr>
          <p:cNvPicPr>
            <a:picLocks noChangeAspect="1"/>
          </p:cNvPicPr>
          <p:nvPr/>
        </p:nvPicPr>
        <p:blipFill>
          <a:blip r:embed="rId4"/>
          <a:stretch>
            <a:fillRect/>
          </a:stretch>
        </p:blipFill>
        <p:spPr>
          <a:xfrm>
            <a:off x="1" y="1419936"/>
            <a:ext cx="7092778" cy="5438064"/>
          </a:xfrm>
          <a:prstGeom prst="rect">
            <a:avLst/>
          </a:prstGeom>
        </p:spPr>
      </p:pic>
    </p:spTree>
    <p:extLst>
      <p:ext uri="{BB962C8B-B14F-4D97-AF65-F5344CB8AC3E}">
        <p14:creationId xmlns:p14="http://schemas.microsoft.com/office/powerpoint/2010/main" val="1745854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90C21-C5D6-4899-A344-438A91C9AE9C}"/>
              </a:ext>
            </a:extLst>
          </p:cNvPr>
          <p:cNvPicPr>
            <a:picLocks noChangeAspect="1"/>
          </p:cNvPicPr>
          <p:nvPr/>
        </p:nvPicPr>
        <p:blipFill>
          <a:blip r:embed="rId3"/>
          <a:stretch>
            <a:fillRect/>
          </a:stretch>
        </p:blipFill>
        <p:spPr>
          <a:xfrm>
            <a:off x="1608408" y="11212"/>
            <a:ext cx="9369934" cy="6846788"/>
          </a:xfrm>
          <a:prstGeom prst="rect">
            <a:avLst/>
          </a:prstGeom>
        </p:spPr>
      </p:pic>
      <p:sp>
        <p:nvSpPr>
          <p:cNvPr id="2" name="TextBox 1">
            <a:extLst>
              <a:ext uri="{FF2B5EF4-FFF2-40B4-BE49-F238E27FC236}">
                <a16:creationId xmlns:a16="http://schemas.microsoft.com/office/drawing/2014/main" id="{7D6A125C-AC3F-AB18-45D7-1D808C209049}"/>
              </a:ext>
            </a:extLst>
          </p:cNvPr>
          <p:cNvSpPr txBox="1"/>
          <p:nvPr/>
        </p:nvSpPr>
        <p:spPr>
          <a:xfrm>
            <a:off x="5066271" y="4994189"/>
            <a:ext cx="778064" cy="369332"/>
          </a:xfrm>
          <a:prstGeom prst="rect">
            <a:avLst/>
          </a:prstGeom>
          <a:noFill/>
        </p:spPr>
        <p:txBody>
          <a:bodyPr wrap="square" rtlCol="0">
            <a:spAutoFit/>
          </a:bodyPr>
          <a:lstStyle/>
          <a:p>
            <a:r>
              <a:rPr lang="en-US" dirty="0">
                <a:highlight>
                  <a:srgbClr val="FFFF00"/>
                </a:highlight>
              </a:rPr>
              <a:t>WW1</a:t>
            </a:r>
          </a:p>
        </p:txBody>
      </p:sp>
      <p:sp>
        <p:nvSpPr>
          <p:cNvPr id="3" name="TextBox 2">
            <a:extLst>
              <a:ext uri="{FF2B5EF4-FFF2-40B4-BE49-F238E27FC236}">
                <a16:creationId xmlns:a16="http://schemas.microsoft.com/office/drawing/2014/main" id="{51EE7486-C86D-B384-3D18-8C942C03D56F}"/>
              </a:ext>
            </a:extLst>
          </p:cNvPr>
          <p:cNvSpPr txBox="1"/>
          <p:nvPr/>
        </p:nvSpPr>
        <p:spPr>
          <a:xfrm>
            <a:off x="6207211" y="4994189"/>
            <a:ext cx="778064" cy="369332"/>
          </a:xfrm>
          <a:prstGeom prst="rect">
            <a:avLst/>
          </a:prstGeom>
          <a:noFill/>
        </p:spPr>
        <p:txBody>
          <a:bodyPr wrap="square" rtlCol="0">
            <a:spAutoFit/>
          </a:bodyPr>
          <a:lstStyle/>
          <a:p>
            <a:r>
              <a:rPr lang="en-US" dirty="0">
                <a:highlight>
                  <a:srgbClr val="FFFF00"/>
                </a:highlight>
              </a:rPr>
              <a:t>WW2</a:t>
            </a:r>
          </a:p>
        </p:txBody>
      </p:sp>
    </p:spTree>
    <p:extLst>
      <p:ext uri="{BB962C8B-B14F-4D97-AF65-F5344CB8AC3E}">
        <p14:creationId xmlns:p14="http://schemas.microsoft.com/office/powerpoint/2010/main" val="2951784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90C21-C5D6-4899-A344-438A91C9AE9C}"/>
              </a:ext>
            </a:extLst>
          </p:cNvPr>
          <p:cNvPicPr>
            <a:picLocks noChangeAspect="1"/>
          </p:cNvPicPr>
          <p:nvPr/>
        </p:nvPicPr>
        <p:blipFill>
          <a:blip r:embed="rId3"/>
          <a:stretch>
            <a:fillRect/>
          </a:stretch>
        </p:blipFill>
        <p:spPr>
          <a:xfrm>
            <a:off x="3942827" y="755878"/>
            <a:ext cx="8249174" cy="60278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0FFE37-7B0E-12A1-F046-ED1C7F01D265}"/>
                  </a:ext>
                </a:extLst>
              </p:cNvPr>
              <p:cNvSpPr txBox="1"/>
              <p:nvPr/>
            </p:nvSpPr>
            <p:spPr>
              <a:xfrm>
                <a:off x="0" y="0"/>
                <a:ext cx="3942827" cy="5076198"/>
              </a:xfrm>
              <a:prstGeom prst="rect">
                <a:avLst/>
              </a:prstGeom>
              <a:noFill/>
            </p:spPr>
            <p:txBody>
              <a:bodyPr wrap="square" rtlCol="0">
                <a:spAutoFit/>
              </a:bodyPr>
              <a:lstStyle/>
              <a:p>
                <a:r>
                  <a:rPr lang="en-US" dirty="0"/>
                  <a:t>How long can this go on?  </a:t>
                </a:r>
              </a:p>
              <a:p>
                <a:r>
                  <a:rPr lang="en-US" dirty="0"/>
                  <a:t> </a:t>
                </a:r>
              </a:p>
              <a:p>
                <a:r>
                  <a:rPr lang="en-US" dirty="0"/>
                  <a:t>Idle speculation, In Minnesota: </a:t>
                </a:r>
              </a:p>
              <a:p>
                <a:endParaRPr lang="en-US" dirty="0"/>
              </a:p>
              <a:p>
                <a:pPr algn="ctr"/>
                <a:r>
                  <a:rPr lang="en-US" b="0" dirty="0"/>
                  <a:t>Daily </a:t>
                </a:r>
                <a14:m>
                  <m:oMath xmlns:m="http://schemas.openxmlformats.org/officeDocument/2006/math">
                    <m:r>
                      <m:rPr>
                        <m:sty m:val="p"/>
                      </m:rPr>
                      <a:rPr lang="en-US" b="0" i="0" smtClean="0">
                        <a:latin typeface="Cambria Math" panose="02040503050406030204" pitchFamily="18" charset="0"/>
                      </a:rPr>
                      <m:t>Sunlight</m:t>
                    </m:r>
                    <m:r>
                      <a:rPr lang="en-US" b="0" i="1" smtClean="0">
                        <a:latin typeface="Cambria Math" panose="02040503050406030204" pitchFamily="18" charset="0"/>
                      </a:rPr>
                      <m:t>≈4 </m:t>
                    </m:r>
                    <m:f>
                      <m:fPr>
                        <m:ctrlPr>
                          <a:rPr lang="en-US" b="0" i="1" smtClean="0">
                            <a:latin typeface="Cambria Math" panose="02040503050406030204" pitchFamily="18" charset="0"/>
                          </a:rPr>
                        </m:ctrlPr>
                      </m:fPr>
                      <m:num>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h𝑟</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𝑑𝑎𝑦</m:t>
                        </m:r>
                      </m:den>
                    </m:f>
                    <m:r>
                      <a:rPr lang="en-US" b="0" i="1" smtClean="0">
                        <a:latin typeface="Cambria Math" panose="02040503050406030204" pitchFamily="18" charset="0"/>
                      </a:rPr>
                      <m:t> </m:t>
                    </m:r>
                  </m:oMath>
                </a14:m>
                <a:endParaRPr lang="en-US" dirty="0"/>
              </a:p>
              <a:p>
                <a:pPr algn="ctr"/>
                <a14:m>
                  <m:oMath xmlns:m="http://schemas.openxmlformats.org/officeDocument/2006/math">
                    <m:r>
                      <a:rPr lang="en-US" i="1" dirty="0" smtClean="0">
                        <a:latin typeface="Cambria Math" panose="02040503050406030204" pitchFamily="18" charset="0"/>
                      </a:rPr>
                      <m:t>100 </m:t>
                    </m:r>
                    <m:r>
                      <a:rPr lang="en-US" i="1" dirty="0" smtClean="0">
                        <a:latin typeface="Cambria Math" panose="02040503050406030204" pitchFamily="18" charset="0"/>
                      </a:rPr>
                      <m:t>𝑑𝑎𝑦</m:t>
                    </m:r>
                    <m:r>
                      <a:rPr lang="en-US" i="1" dirty="0" smtClean="0">
                        <a:latin typeface="Cambria Math" panose="02040503050406030204" pitchFamily="18" charset="0"/>
                      </a:rPr>
                      <m:t> </m:t>
                    </m:r>
                  </m:oMath>
                </a14:m>
                <a:r>
                  <a:rPr lang="en-US" dirty="0"/>
                  <a:t>growing season</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𝑘𝑊</m:t>
                      </m:r>
                      <m:r>
                        <a:rPr lang="en-US" b="0" i="1" dirty="0" smtClean="0">
                          <a:latin typeface="Cambria Math" panose="02040503050406030204" pitchFamily="18" charset="0"/>
                        </a:rPr>
                        <m:t>⋅</m:t>
                      </m:r>
                      <m:r>
                        <a:rPr lang="en-US" i="1" dirty="0">
                          <a:latin typeface="Cambria Math" panose="02040503050406030204" pitchFamily="18" charset="0"/>
                        </a:rPr>
                        <m:t>h</m:t>
                      </m:r>
                      <m:r>
                        <a:rPr lang="en-US" b="0" i="1" dirty="0" smtClean="0">
                          <a:latin typeface="Cambria Math" panose="02040503050406030204" pitchFamily="18" charset="0"/>
                        </a:rPr>
                        <m:t>𝑟</m:t>
                      </m:r>
                      <m:r>
                        <a:rPr lang="en-US" b="0" i="1" dirty="0" smtClean="0">
                          <a:latin typeface="Cambria Math" panose="02040503050406030204" pitchFamily="18" charset="0"/>
                        </a:rPr>
                        <m:t>≈860 </m:t>
                      </m:r>
                      <m:r>
                        <a:rPr lang="en-US" b="0" i="1" dirty="0" smtClean="0">
                          <a:latin typeface="Cambria Math" panose="02040503050406030204" pitchFamily="18" charset="0"/>
                        </a:rPr>
                        <m:t>𝑘𝑐𝑎𝑙</m:t>
                      </m:r>
                      <m:r>
                        <a:rPr lang="en-US" b="0" i="1" dirty="0"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i="1" dirty="0" smtClean="0">
                          <a:latin typeface="Cambria Math" panose="02040503050406030204" pitchFamily="18" charset="0"/>
                        </a:rPr>
                        <m:t>𝑎𝑐𝑟𝑒</m:t>
                      </m:r>
                      <m:r>
                        <a:rPr lang="en-US" i="1" dirty="0" smtClean="0">
                          <a:latin typeface="Cambria Math" panose="02040503050406030204" pitchFamily="18" charset="0"/>
                        </a:rPr>
                        <m:t>≈4047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 </m:t>
                      </m:r>
                      <m:r>
                        <a:rPr lang="en-US" i="1" dirty="0" smtClean="0">
                          <a:latin typeface="Cambria Math" panose="02040503050406030204" pitchFamily="18" charset="0"/>
                        </a:rPr>
                        <m:t>𝑏𝑢</m:t>
                      </m:r>
                      <m:r>
                        <a:rPr lang="en-US" i="1" dirty="0" smtClean="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 = 56</m:t>
                      </m:r>
                      <m:r>
                        <a:rPr lang="en-US" i="1" dirty="0" smtClean="0">
                          <a:latin typeface="Cambria Math" panose="02040503050406030204" pitchFamily="18" charset="0"/>
                        </a:rPr>
                        <m:t>𝑙𝑏𝑠</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𝑙𝑏𝑠</m:t>
                      </m:r>
                      <m:r>
                        <a:rPr lang="en-US" i="1" dirty="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≈1566 </m:t>
                      </m:r>
                      <m:r>
                        <a:rPr lang="en-US" i="1" dirty="0" smtClean="0">
                          <a:latin typeface="Cambria Math" panose="02040503050406030204" pitchFamily="18" charset="0"/>
                        </a:rPr>
                        <m:t>𝑘𝑐𝑎𝑙</m:t>
                      </m:r>
                    </m:oMath>
                  </m:oMathPara>
                </a14:m>
                <a:endParaRPr lang="en-US" dirty="0"/>
              </a:p>
              <a:p>
                <a:endParaRPr lang="en-US" dirty="0"/>
              </a:p>
              <a:p>
                <a:endParaRPr lang="en-US" dirty="0"/>
              </a:p>
              <a:p>
                <a:r>
                  <a:rPr lang="en-US" dirty="0"/>
                  <a:t>Raw MN sunlight (as corn, 100day) is about </a:t>
                </a:r>
                <a14:m>
                  <m:oMath xmlns:m="http://schemas.openxmlformats.org/officeDocument/2006/math">
                    <m:r>
                      <a:rPr lang="en-US" i="1" dirty="0" smtClean="0">
                        <a:highlight>
                          <a:srgbClr val="FFFF00"/>
                        </a:highlight>
                        <a:latin typeface="Cambria Math" panose="02040503050406030204" pitchFamily="18" charset="0"/>
                      </a:rPr>
                      <m:t>16,000</m:t>
                    </m:r>
                    <m:f>
                      <m:fPr>
                        <m:ctrlPr>
                          <a:rPr lang="en-US" i="1" dirty="0" smtClean="0">
                            <a:highlight>
                              <a:srgbClr val="FFFF00"/>
                            </a:highlight>
                            <a:latin typeface="Cambria Math" panose="02040503050406030204" pitchFamily="18" charset="0"/>
                          </a:rPr>
                        </m:ctrlPr>
                      </m:fPr>
                      <m:num>
                        <m:r>
                          <a:rPr lang="en-US" i="1" dirty="0" err="1" smtClean="0">
                            <a:highlight>
                              <a:srgbClr val="FFFF00"/>
                            </a:highlight>
                            <a:latin typeface="Cambria Math" panose="02040503050406030204" pitchFamily="18" charset="0"/>
                          </a:rPr>
                          <m:t>𝑏𝑢</m:t>
                        </m:r>
                      </m:num>
                      <m:den>
                        <m:r>
                          <a:rPr lang="en-US" i="1" dirty="0" smtClean="0">
                            <a:highlight>
                              <a:srgbClr val="FFFF00"/>
                            </a:highlight>
                            <a:latin typeface="Cambria Math" panose="02040503050406030204" pitchFamily="18" charset="0"/>
                          </a:rPr>
                          <m:t>𝑎𝑐𝑟𝑒</m:t>
                        </m:r>
                      </m:den>
                    </m:f>
                  </m:oMath>
                </a14:m>
                <a:endParaRPr lang="en-US" dirty="0">
                  <a:highlight>
                    <a:srgbClr val="FFFF00"/>
                  </a:highlight>
                </a:endParaRPr>
              </a:p>
              <a:p>
                <a:endParaRPr lang="en-US" dirty="0"/>
              </a:p>
              <a:p>
                <a:r>
                  <a:rPr lang="en-US" dirty="0"/>
                  <a:t>So corn is about 1.1% efficient?  </a:t>
                </a:r>
              </a:p>
              <a:p>
                <a:endParaRPr lang="en-US" dirty="0"/>
              </a:p>
            </p:txBody>
          </p:sp>
        </mc:Choice>
        <mc:Fallback xmlns="">
          <p:sp>
            <p:nvSpPr>
              <p:cNvPr id="4" name="TextBox 3">
                <a:extLst>
                  <a:ext uri="{FF2B5EF4-FFF2-40B4-BE49-F238E27FC236}">
                    <a16:creationId xmlns:a16="http://schemas.microsoft.com/office/drawing/2014/main" id="{040FFE37-7B0E-12A1-F046-ED1C7F01D265}"/>
                  </a:ext>
                </a:extLst>
              </p:cNvPr>
              <p:cNvSpPr txBox="1">
                <a:spLocks noRot="1" noChangeAspect="1" noMove="1" noResize="1" noEditPoints="1" noAdjustHandles="1" noChangeArrowheads="1" noChangeShapeType="1" noTextEdit="1"/>
              </p:cNvSpPr>
              <p:nvPr/>
            </p:nvSpPr>
            <p:spPr>
              <a:xfrm>
                <a:off x="0" y="0"/>
                <a:ext cx="3942827" cy="5076198"/>
              </a:xfrm>
              <a:prstGeom prst="rect">
                <a:avLst/>
              </a:prstGeom>
              <a:blipFill>
                <a:blip r:embed="rId4"/>
                <a:stretch>
                  <a:fillRect l="-1236" t="-6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1BBF5E8-DBB6-CFF7-DFCE-C2D476AA8117}"/>
              </a:ext>
            </a:extLst>
          </p:cNvPr>
          <p:cNvSpPr txBox="1"/>
          <p:nvPr/>
        </p:nvSpPr>
        <p:spPr>
          <a:xfrm>
            <a:off x="3749880" y="386544"/>
            <a:ext cx="1375793" cy="369332"/>
          </a:xfrm>
          <a:prstGeom prst="rect">
            <a:avLst/>
          </a:prstGeom>
          <a:noFill/>
        </p:spPr>
        <p:txBody>
          <a:bodyPr wrap="square" rtlCol="0">
            <a:spAutoFit/>
          </a:bodyPr>
          <a:lstStyle/>
          <a:p>
            <a:r>
              <a:rPr lang="en-US" b="1" dirty="0">
                <a:highlight>
                  <a:srgbClr val="FFFF00"/>
                </a:highlight>
              </a:rPr>
              <a:t>200 </a:t>
            </a:r>
            <a:r>
              <a:rPr lang="en-US" b="1" dirty="0" err="1">
                <a:highlight>
                  <a:srgbClr val="FFFF00"/>
                </a:highlight>
              </a:rPr>
              <a:t>bu</a:t>
            </a:r>
            <a:r>
              <a:rPr lang="en-US" b="1" dirty="0">
                <a:highlight>
                  <a:srgbClr val="FFFF00"/>
                </a:highlight>
              </a:rPr>
              <a:t>/acre</a:t>
            </a:r>
          </a:p>
        </p:txBody>
      </p:sp>
      <p:sp>
        <p:nvSpPr>
          <p:cNvPr id="7" name="Arrow: Right 6">
            <a:extLst>
              <a:ext uri="{FF2B5EF4-FFF2-40B4-BE49-F238E27FC236}">
                <a16:creationId xmlns:a16="http://schemas.microsoft.com/office/drawing/2014/main" id="{759D03B9-F9F8-8DC2-3617-84E3603EB53F}"/>
              </a:ext>
            </a:extLst>
          </p:cNvPr>
          <p:cNvSpPr/>
          <p:nvPr/>
        </p:nvSpPr>
        <p:spPr>
          <a:xfrm rot="2704683">
            <a:off x="4286830" y="907561"/>
            <a:ext cx="511728" cy="200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343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3E84B7-607D-11F3-B87C-C30F7F56BF5A}"/>
                  </a:ext>
                </a:extLst>
              </p:cNvPr>
              <p:cNvSpPr txBox="1"/>
              <p:nvPr/>
            </p:nvSpPr>
            <p:spPr>
              <a:xfrm>
                <a:off x="310392" y="486562"/>
                <a:ext cx="3942827" cy="5076198"/>
              </a:xfrm>
              <a:prstGeom prst="rect">
                <a:avLst/>
              </a:prstGeom>
              <a:noFill/>
            </p:spPr>
            <p:txBody>
              <a:bodyPr wrap="square" rtlCol="0">
                <a:spAutoFit/>
              </a:bodyPr>
              <a:lstStyle/>
              <a:p>
                <a:r>
                  <a:rPr lang="en-US" dirty="0"/>
                  <a:t>How long can this go on?  </a:t>
                </a:r>
              </a:p>
              <a:p>
                <a:r>
                  <a:rPr lang="en-US" dirty="0"/>
                  <a:t> </a:t>
                </a:r>
              </a:p>
              <a:p>
                <a:r>
                  <a:rPr lang="en-US" dirty="0"/>
                  <a:t>Idle speculation, In Minnesota: </a:t>
                </a:r>
              </a:p>
              <a:p>
                <a:endParaRPr lang="en-US" dirty="0"/>
              </a:p>
              <a:p>
                <a:pPr algn="ctr"/>
                <a:r>
                  <a:rPr lang="en-US" b="0" dirty="0"/>
                  <a:t>Daily </a:t>
                </a:r>
                <a14:m>
                  <m:oMath xmlns:m="http://schemas.openxmlformats.org/officeDocument/2006/math">
                    <m:r>
                      <m:rPr>
                        <m:sty m:val="p"/>
                      </m:rPr>
                      <a:rPr lang="en-US" b="0" i="0" smtClean="0">
                        <a:latin typeface="Cambria Math" panose="02040503050406030204" pitchFamily="18" charset="0"/>
                      </a:rPr>
                      <m:t>Sunlight</m:t>
                    </m:r>
                    <m:r>
                      <a:rPr lang="en-US" b="0" i="1" smtClean="0">
                        <a:latin typeface="Cambria Math" panose="02040503050406030204" pitchFamily="18" charset="0"/>
                      </a:rPr>
                      <m:t>≈4 </m:t>
                    </m:r>
                    <m:f>
                      <m:fPr>
                        <m:ctrlPr>
                          <a:rPr lang="en-US" b="0" i="1" smtClean="0">
                            <a:latin typeface="Cambria Math" panose="02040503050406030204" pitchFamily="18" charset="0"/>
                          </a:rPr>
                        </m:ctrlPr>
                      </m:fPr>
                      <m:num>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h𝑟</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𝑑𝑎𝑦</m:t>
                        </m:r>
                      </m:den>
                    </m:f>
                    <m:r>
                      <a:rPr lang="en-US" b="0" i="1" smtClean="0">
                        <a:latin typeface="Cambria Math" panose="02040503050406030204" pitchFamily="18" charset="0"/>
                      </a:rPr>
                      <m:t> </m:t>
                    </m:r>
                  </m:oMath>
                </a14:m>
                <a:endParaRPr lang="en-US" dirty="0"/>
              </a:p>
              <a:p>
                <a:pPr algn="ctr"/>
                <a14:m>
                  <m:oMath xmlns:m="http://schemas.openxmlformats.org/officeDocument/2006/math">
                    <m:r>
                      <a:rPr lang="en-US" i="1" dirty="0" smtClean="0">
                        <a:latin typeface="Cambria Math" panose="02040503050406030204" pitchFamily="18" charset="0"/>
                      </a:rPr>
                      <m:t>100 </m:t>
                    </m:r>
                    <m:r>
                      <a:rPr lang="en-US" i="1" dirty="0" smtClean="0">
                        <a:latin typeface="Cambria Math" panose="02040503050406030204" pitchFamily="18" charset="0"/>
                      </a:rPr>
                      <m:t>𝑑𝑎𝑦</m:t>
                    </m:r>
                    <m:r>
                      <a:rPr lang="en-US" i="1" dirty="0" smtClean="0">
                        <a:latin typeface="Cambria Math" panose="02040503050406030204" pitchFamily="18" charset="0"/>
                      </a:rPr>
                      <m:t> </m:t>
                    </m:r>
                  </m:oMath>
                </a14:m>
                <a:r>
                  <a:rPr lang="en-US" dirty="0"/>
                  <a:t>growing season</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𝑘𝑊</m:t>
                      </m:r>
                      <m:r>
                        <a:rPr lang="en-US" b="0" i="1" dirty="0" smtClean="0">
                          <a:latin typeface="Cambria Math" panose="02040503050406030204" pitchFamily="18" charset="0"/>
                        </a:rPr>
                        <m:t>⋅</m:t>
                      </m:r>
                      <m:r>
                        <a:rPr lang="en-US" i="1" dirty="0">
                          <a:latin typeface="Cambria Math" panose="02040503050406030204" pitchFamily="18" charset="0"/>
                        </a:rPr>
                        <m:t>h</m:t>
                      </m:r>
                      <m:r>
                        <a:rPr lang="en-US" b="0" i="1" dirty="0" smtClean="0">
                          <a:latin typeface="Cambria Math" panose="02040503050406030204" pitchFamily="18" charset="0"/>
                        </a:rPr>
                        <m:t>𝑟</m:t>
                      </m:r>
                      <m:r>
                        <a:rPr lang="en-US" b="0" i="1" dirty="0" smtClean="0">
                          <a:latin typeface="Cambria Math" panose="02040503050406030204" pitchFamily="18" charset="0"/>
                        </a:rPr>
                        <m:t>≈860 </m:t>
                      </m:r>
                      <m:r>
                        <a:rPr lang="en-US" b="0" i="1" dirty="0" smtClean="0">
                          <a:latin typeface="Cambria Math" panose="02040503050406030204" pitchFamily="18" charset="0"/>
                        </a:rPr>
                        <m:t>𝑘𝑐𝑎𝑙</m:t>
                      </m:r>
                      <m:r>
                        <a:rPr lang="en-US" b="0" i="1" dirty="0"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i="1" dirty="0" smtClean="0">
                          <a:latin typeface="Cambria Math" panose="02040503050406030204" pitchFamily="18" charset="0"/>
                        </a:rPr>
                        <m:t>𝑎𝑐𝑟𝑒</m:t>
                      </m:r>
                      <m:r>
                        <a:rPr lang="en-US" i="1" dirty="0" smtClean="0">
                          <a:latin typeface="Cambria Math" panose="02040503050406030204" pitchFamily="18" charset="0"/>
                        </a:rPr>
                        <m:t>≈4047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 </m:t>
                      </m:r>
                      <m:r>
                        <a:rPr lang="en-US" i="1" dirty="0" smtClean="0">
                          <a:latin typeface="Cambria Math" panose="02040503050406030204" pitchFamily="18" charset="0"/>
                        </a:rPr>
                        <m:t>𝑏𝑢</m:t>
                      </m:r>
                      <m:r>
                        <a:rPr lang="en-US" i="1" dirty="0" smtClean="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 = 56</m:t>
                      </m:r>
                      <m:r>
                        <a:rPr lang="en-US" i="1" dirty="0" smtClean="0">
                          <a:latin typeface="Cambria Math" panose="02040503050406030204" pitchFamily="18" charset="0"/>
                        </a:rPr>
                        <m:t>𝑙𝑏𝑠</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𝑙𝑏𝑠</m:t>
                      </m:r>
                      <m:r>
                        <a:rPr lang="en-US" i="1" dirty="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≈1566 </m:t>
                      </m:r>
                      <m:r>
                        <a:rPr lang="en-US" i="1" dirty="0" smtClean="0">
                          <a:latin typeface="Cambria Math" panose="02040503050406030204" pitchFamily="18" charset="0"/>
                        </a:rPr>
                        <m:t>𝑘𝑐𝑎𝑙</m:t>
                      </m:r>
                    </m:oMath>
                  </m:oMathPara>
                </a14:m>
                <a:endParaRPr lang="en-US" dirty="0"/>
              </a:p>
              <a:p>
                <a:endParaRPr lang="en-US" dirty="0"/>
              </a:p>
              <a:p>
                <a:endParaRPr lang="en-US" dirty="0"/>
              </a:p>
              <a:p>
                <a:r>
                  <a:rPr lang="en-US" dirty="0"/>
                  <a:t>Raw MN sunlight (as corn, 100day) is about </a:t>
                </a:r>
                <a14:m>
                  <m:oMath xmlns:m="http://schemas.openxmlformats.org/officeDocument/2006/math">
                    <m:r>
                      <a:rPr lang="en-US" i="1" dirty="0" smtClean="0">
                        <a:latin typeface="Cambria Math" panose="02040503050406030204" pitchFamily="18" charset="0"/>
                      </a:rPr>
                      <m:t>16,000</m:t>
                    </m:r>
                    <m:f>
                      <m:fPr>
                        <m:ctrlPr>
                          <a:rPr lang="en-US" i="1" dirty="0" smtClean="0">
                            <a:latin typeface="Cambria Math" panose="02040503050406030204" pitchFamily="18" charset="0"/>
                          </a:rPr>
                        </m:ctrlPr>
                      </m:fPr>
                      <m:num>
                        <m:r>
                          <a:rPr lang="en-US" i="1" dirty="0" err="1" smtClean="0">
                            <a:latin typeface="Cambria Math" panose="02040503050406030204" pitchFamily="18" charset="0"/>
                          </a:rPr>
                          <m:t>𝑏𝑢</m:t>
                        </m:r>
                      </m:num>
                      <m:den>
                        <m:r>
                          <a:rPr lang="en-US" i="1" dirty="0" smtClean="0">
                            <a:latin typeface="Cambria Math" panose="02040503050406030204" pitchFamily="18" charset="0"/>
                          </a:rPr>
                          <m:t>𝑎𝑐𝑟𝑒</m:t>
                        </m:r>
                      </m:den>
                    </m:f>
                  </m:oMath>
                </a14:m>
                <a:endParaRPr lang="en-US" dirty="0"/>
              </a:p>
              <a:p>
                <a:endParaRPr lang="en-US" dirty="0"/>
              </a:p>
              <a:p>
                <a:r>
                  <a:rPr lang="en-US" dirty="0"/>
                  <a:t>So corn is about 1.1% efficient?  </a:t>
                </a:r>
              </a:p>
              <a:p>
                <a:endParaRPr lang="en-US" dirty="0"/>
              </a:p>
            </p:txBody>
          </p:sp>
        </mc:Choice>
        <mc:Fallback xmlns="">
          <p:sp>
            <p:nvSpPr>
              <p:cNvPr id="2" name="TextBox 1">
                <a:extLst>
                  <a:ext uri="{FF2B5EF4-FFF2-40B4-BE49-F238E27FC236}">
                    <a16:creationId xmlns:a16="http://schemas.microsoft.com/office/drawing/2014/main" id="{563E84B7-607D-11F3-B87C-C30F7F56BF5A}"/>
                  </a:ext>
                </a:extLst>
              </p:cNvPr>
              <p:cNvSpPr txBox="1">
                <a:spLocks noRot="1" noChangeAspect="1" noMove="1" noResize="1" noEditPoints="1" noAdjustHandles="1" noChangeArrowheads="1" noChangeShapeType="1" noTextEdit="1"/>
              </p:cNvSpPr>
              <p:nvPr/>
            </p:nvSpPr>
            <p:spPr>
              <a:xfrm>
                <a:off x="310392" y="486562"/>
                <a:ext cx="3942827" cy="5076198"/>
              </a:xfrm>
              <a:prstGeom prst="rect">
                <a:avLst/>
              </a:prstGeom>
              <a:blipFill>
                <a:blip r:embed="rId3"/>
                <a:stretch>
                  <a:fillRect l="-1391" t="-72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702FB1-27F2-64CE-2853-DF5CE73E24E4}"/>
              </a:ext>
            </a:extLst>
          </p:cNvPr>
          <p:cNvPicPr>
            <a:picLocks noChangeAspect="1"/>
          </p:cNvPicPr>
          <p:nvPr/>
        </p:nvPicPr>
        <p:blipFill>
          <a:blip r:embed="rId4"/>
          <a:stretch>
            <a:fillRect/>
          </a:stretch>
        </p:blipFill>
        <p:spPr>
          <a:xfrm>
            <a:off x="4804636" y="1337634"/>
            <a:ext cx="6889077" cy="3848433"/>
          </a:xfrm>
          <a:prstGeom prst="rect">
            <a:avLst/>
          </a:prstGeom>
        </p:spPr>
      </p:pic>
    </p:spTree>
    <p:extLst>
      <p:ext uri="{BB962C8B-B14F-4D97-AF65-F5344CB8AC3E}">
        <p14:creationId xmlns:p14="http://schemas.microsoft.com/office/powerpoint/2010/main" val="1857718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C2EED-447F-410B-98F5-BB5F3F1E2DB3}"/>
              </a:ext>
            </a:extLst>
          </p:cNvPr>
          <p:cNvPicPr>
            <a:picLocks noChangeAspect="1"/>
          </p:cNvPicPr>
          <p:nvPr/>
        </p:nvPicPr>
        <p:blipFill>
          <a:blip r:embed="rId3"/>
          <a:stretch>
            <a:fillRect/>
          </a:stretch>
        </p:blipFill>
        <p:spPr>
          <a:xfrm>
            <a:off x="71382" y="56201"/>
            <a:ext cx="6601746" cy="6801799"/>
          </a:xfrm>
          <a:prstGeom prst="rect">
            <a:avLst/>
          </a:prstGeom>
        </p:spPr>
      </p:pic>
      <p:pic>
        <p:nvPicPr>
          <p:cNvPr id="8" name="Picture 7">
            <a:extLst>
              <a:ext uri="{FF2B5EF4-FFF2-40B4-BE49-F238E27FC236}">
                <a16:creationId xmlns:a16="http://schemas.microsoft.com/office/drawing/2014/main" id="{D9A72FC7-474D-10CD-F478-04E3AED238C4}"/>
              </a:ext>
            </a:extLst>
          </p:cNvPr>
          <p:cNvPicPr>
            <a:picLocks noChangeAspect="1"/>
          </p:cNvPicPr>
          <p:nvPr/>
        </p:nvPicPr>
        <p:blipFill>
          <a:blip r:embed="rId4"/>
          <a:stretch>
            <a:fillRect/>
          </a:stretch>
        </p:blipFill>
        <p:spPr>
          <a:xfrm>
            <a:off x="5777928" y="2211859"/>
            <a:ext cx="6274029" cy="4646141"/>
          </a:xfrm>
          <a:prstGeom prst="rect">
            <a:avLst/>
          </a:prstGeom>
        </p:spPr>
      </p:pic>
    </p:spTree>
    <p:extLst>
      <p:ext uri="{BB962C8B-B14F-4D97-AF65-F5344CB8AC3E}">
        <p14:creationId xmlns:p14="http://schemas.microsoft.com/office/powerpoint/2010/main" val="2193057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3C2DCB-EF71-B47B-1578-2FA8AED3C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307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rustic outhouse in a yard near Nebraska City, Nebraska. ">
            <a:extLst>
              <a:ext uri="{FF2B5EF4-FFF2-40B4-BE49-F238E27FC236}">
                <a16:creationId xmlns:a16="http://schemas.microsoft.com/office/drawing/2014/main" id="{DA1A4642-78FA-8F74-BF37-858EBB656B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37" b="4698"/>
          <a:stretch/>
        </p:blipFill>
        <p:spPr bwMode="auto">
          <a:xfrm>
            <a:off x="7964113" y="528023"/>
            <a:ext cx="4227887" cy="482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554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255DD-B60E-4919-B006-FD33F1F5FD6D}"/>
              </a:ext>
            </a:extLst>
          </p:cNvPr>
          <p:cNvSpPr>
            <a:spLocks noGrp="1"/>
          </p:cNvSpPr>
          <p:nvPr>
            <p:ph idx="1"/>
          </p:nvPr>
        </p:nvSpPr>
        <p:spPr>
          <a:xfrm>
            <a:off x="0" y="0"/>
            <a:ext cx="10515600" cy="4351338"/>
          </a:xfrm>
        </p:spPr>
        <p:txBody>
          <a:bodyPr/>
          <a:lstStyle/>
          <a:p>
            <a:pPr marL="0" indent="0">
              <a:buNone/>
            </a:pPr>
            <a:r>
              <a:rPr lang="en-US" dirty="0"/>
              <a:t>6 people, 1 year, how many acres of potatoes?</a:t>
            </a:r>
          </a:p>
        </p:txBody>
      </p:sp>
      <p:pic>
        <p:nvPicPr>
          <p:cNvPr id="5" name="Picture 4">
            <a:extLst>
              <a:ext uri="{FF2B5EF4-FFF2-40B4-BE49-F238E27FC236}">
                <a16:creationId xmlns:a16="http://schemas.microsoft.com/office/drawing/2014/main" id="{752B0D6B-142D-490B-AB21-8B9D908B9CCC}"/>
              </a:ext>
            </a:extLst>
          </p:cNvPr>
          <p:cNvPicPr>
            <a:picLocks noChangeAspect="1"/>
          </p:cNvPicPr>
          <p:nvPr/>
        </p:nvPicPr>
        <p:blipFill>
          <a:blip r:embed="rId3"/>
          <a:stretch>
            <a:fillRect/>
          </a:stretch>
        </p:blipFill>
        <p:spPr>
          <a:xfrm>
            <a:off x="0" y="644483"/>
            <a:ext cx="11921817" cy="3979583"/>
          </a:xfrm>
          <a:prstGeom prst="rect">
            <a:avLst/>
          </a:prstGeom>
        </p:spPr>
      </p:pic>
    </p:spTree>
    <p:extLst>
      <p:ext uri="{BB962C8B-B14F-4D97-AF65-F5344CB8AC3E}">
        <p14:creationId xmlns:p14="http://schemas.microsoft.com/office/powerpoint/2010/main" val="298008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C5DB-0BA1-4C50-A627-B537DD4D9305}"/>
              </a:ext>
            </a:extLst>
          </p:cNvPr>
          <p:cNvSpPr>
            <a:spLocks noGrp="1"/>
          </p:cNvSpPr>
          <p:nvPr>
            <p:ph type="title"/>
          </p:nvPr>
        </p:nvSpPr>
        <p:spPr>
          <a:xfrm>
            <a:off x="131805" y="365125"/>
            <a:ext cx="11944865" cy="1325563"/>
          </a:xfrm>
        </p:spPr>
        <p:txBody>
          <a:bodyPr/>
          <a:lstStyle/>
          <a:p>
            <a:r>
              <a:rPr lang="en-US" dirty="0"/>
              <a:t>In terms of Winona </a:t>
            </a:r>
            <a:br>
              <a:rPr lang="en-US" dirty="0"/>
            </a:br>
            <a:r>
              <a:rPr lang="en-US" dirty="0"/>
              <a:t>6 people need:</a:t>
            </a:r>
          </a:p>
        </p:txBody>
      </p:sp>
      <p:grpSp>
        <p:nvGrpSpPr>
          <p:cNvPr id="25" name="Group 24">
            <a:extLst>
              <a:ext uri="{FF2B5EF4-FFF2-40B4-BE49-F238E27FC236}">
                <a16:creationId xmlns:a16="http://schemas.microsoft.com/office/drawing/2014/main" id="{EA2962CD-643B-6C8E-1ABA-46EAD6463B70}"/>
              </a:ext>
            </a:extLst>
          </p:cNvPr>
          <p:cNvGrpSpPr/>
          <p:nvPr/>
        </p:nvGrpSpPr>
        <p:grpSpPr>
          <a:xfrm>
            <a:off x="6110733" y="5149902"/>
            <a:ext cx="4583160" cy="635040"/>
            <a:chOff x="6831415" y="370354"/>
            <a:chExt cx="4583160" cy="635040"/>
          </a:xfrm>
        </p:grpSpPr>
        <p:grpSp>
          <p:nvGrpSpPr>
            <p:cNvPr id="18" name="Group 17">
              <a:extLst>
                <a:ext uri="{FF2B5EF4-FFF2-40B4-BE49-F238E27FC236}">
                  <a16:creationId xmlns:a16="http://schemas.microsoft.com/office/drawing/2014/main" id="{EAC83980-5854-EF64-A37C-3860B63EF265}"/>
                </a:ext>
              </a:extLst>
            </p:cNvPr>
            <p:cNvGrpSpPr/>
            <p:nvPr/>
          </p:nvGrpSpPr>
          <p:grpSpPr>
            <a:xfrm>
              <a:off x="6831415" y="517594"/>
              <a:ext cx="1533600" cy="487800"/>
              <a:chOff x="6831415" y="590715"/>
              <a:chExt cx="1533600" cy="48780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86EA940-0798-C2F5-2A88-52401A2C453B}"/>
                      </a:ext>
                    </a:extLst>
                  </p14:cNvPr>
                  <p14:cNvContentPartPr/>
                  <p14:nvPr/>
                </p14:nvContentPartPr>
                <p14:xfrm>
                  <a:off x="6831415" y="590715"/>
                  <a:ext cx="304560" cy="487800"/>
                </p14:xfrm>
              </p:contentPart>
            </mc:Choice>
            <mc:Fallback xmlns="">
              <p:pic>
                <p:nvPicPr>
                  <p:cNvPr id="3" name="Ink 2">
                    <a:extLst>
                      <a:ext uri="{FF2B5EF4-FFF2-40B4-BE49-F238E27FC236}">
                        <a16:creationId xmlns:a16="http://schemas.microsoft.com/office/drawing/2014/main" id="{886EA940-0798-C2F5-2A88-52401A2C453B}"/>
                      </a:ext>
                    </a:extLst>
                  </p:cNvPr>
                  <p:cNvPicPr/>
                  <p:nvPr/>
                </p:nvPicPr>
                <p:blipFill>
                  <a:blip r:embed="rId3"/>
                  <a:stretch>
                    <a:fillRect/>
                  </a:stretch>
                </p:blipFill>
                <p:spPr>
                  <a:xfrm>
                    <a:off x="6822415" y="581715"/>
                    <a:ext cx="32220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421DE8A-AF38-F288-BEC0-15D811E67993}"/>
                      </a:ext>
                    </a:extLst>
                  </p14:cNvPr>
                  <p14:cNvContentPartPr/>
                  <p14:nvPr/>
                </p14:nvContentPartPr>
                <p14:xfrm>
                  <a:off x="7242535" y="805275"/>
                  <a:ext cx="170280" cy="224640"/>
                </p14:xfrm>
              </p:contentPart>
            </mc:Choice>
            <mc:Fallback xmlns="">
              <p:pic>
                <p:nvPicPr>
                  <p:cNvPr id="4" name="Ink 3">
                    <a:extLst>
                      <a:ext uri="{FF2B5EF4-FFF2-40B4-BE49-F238E27FC236}">
                        <a16:creationId xmlns:a16="http://schemas.microsoft.com/office/drawing/2014/main" id="{D421DE8A-AF38-F288-BEC0-15D811E67993}"/>
                      </a:ext>
                    </a:extLst>
                  </p:cNvPr>
                  <p:cNvPicPr/>
                  <p:nvPr/>
                </p:nvPicPr>
                <p:blipFill>
                  <a:blip r:embed="rId5"/>
                  <a:stretch>
                    <a:fillRect/>
                  </a:stretch>
                </p:blipFill>
                <p:spPr>
                  <a:xfrm>
                    <a:off x="7233535" y="796289"/>
                    <a:ext cx="187920" cy="2422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5CCFD2A-8E38-77D6-4824-B8717EE9CDEF}"/>
                      </a:ext>
                    </a:extLst>
                  </p14:cNvPr>
                  <p14:cNvContentPartPr/>
                  <p14:nvPr/>
                </p14:nvContentPartPr>
                <p14:xfrm>
                  <a:off x="7477255" y="809955"/>
                  <a:ext cx="160200" cy="198000"/>
                </p14:xfrm>
              </p:contentPart>
            </mc:Choice>
            <mc:Fallback xmlns="">
              <p:pic>
                <p:nvPicPr>
                  <p:cNvPr id="5" name="Ink 4">
                    <a:extLst>
                      <a:ext uri="{FF2B5EF4-FFF2-40B4-BE49-F238E27FC236}">
                        <a16:creationId xmlns:a16="http://schemas.microsoft.com/office/drawing/2014/main" id="{B5CCFD2A-8E38-77D6-4824-B8717EE9CDEF}"/>
                      </a:ext>
                    </a:extLst>
                  </p:cNvPr>
                  <p:cNvPicPr/>
                  <p:nvPr/>
                </p:nvPicPr>
                <p:blipFill>
                  <a:blip r:embed="rId7"/>
                  <a:stretch>
                    <a:fillRect/>
                  </a:stretch>
                </p:blipFill>
                <p:spPr>
                  <a:xfrm>
                    <a:off x="7468275" y="800955"/>
                    <a:ext cx="177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09C3A53-13FE-AE1E-B343-2C29F2283768}"/>
                      </a:ext>
                    </a:extLst>
                  </p14:cNvPr>
                  <p14:cNvContentPartPr/>
                  <p14:nvPr/>
                </p14:nvContentPartPr>
                <p14:xfrm>
                  <a:off x="7719175" y="811755"/>
                  <a:ext cx="278640" cy="148680"/>
                </p14:xfrm>
              </p:contentPart>
            </mc:Choice>
            <mc:Fallback xmlns="">
              <p:pic>
                <p:nvPicPr>
                  <p:cNvPr id="6" name="Ink 5">
                    <a:extLst>
                      <a:ext uri="{FF2B5EF4-FFF2-40B4-BE49-F238E27FC236}">
                        <a16:creationId xmlns:a16="http://schemas.microsoft.com/office/drawing/2014/main" id="{609C3A53-13FE-AE1E-B343-2C29F2283768}"/>
                      </a:ext>
                    </a:extLst>
                  </p:cNvPr>
                  <p:cNvPicPr/>
                  <p:nvPr/>
                </p:nvPicPr>
                <p:blipFill>
                  <a:blip r:embed="rId9"/>
                  <a:stretch>
                    <a:fillRect/>
                  </a:stretch>
                </p:blipFill>
                <p:spPr>
                  <a:xfrm>
                    <a:off x="7710187" y="802755"/>
                    <a:ext cx="296257"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E7047F04-4FAC-13F4-6FBA-B138DB750B52}"/>
                      </a:ext>
                    </a:extLst>
                  </p14:cNvPr>
                  <p14:cNvContentPartPr/>
                  <p14:nvPr/>
                </p14:nvContentPartPr>
                <p14:xfrm>
                  <a:off x="8117335" y="799155"/>
                  <a:ext cx="247680" cy="200520"/>
                </p14:xfrm>
              </p:contentPart>
            </mc:Choice>
            <mc:Fallback xmlns="">
              <p:pic>
                <p:nvPicPr>
                  <p:cNvPr id="7" name="Ink 6">
                    <a:extLst>
                      <a:ext uri="{FF2B5EF4-FFF2-40B4-BE49-F238E27FC236}">
                        <a16:creationId xmlns:a16="http://schemas.microsoft.com/office/drawing/2014/main" id="{E7047F04-4FAC-13F4-6FBA-B138DB750B52}"/>
                      </a:ext>
                    </a:extLst>
                  </p:cNvPr>
                  <p:cNvPicPr/>
                  <p:nvPr/>
                </p:nvPicPr>
                <p:blipFill>
                  <a:blip r:embed="rId11"/>
                  <a:stretch>
                    <a:fillRect/>
                  </a:stretch>
                </p:blipFill>
                <p:spPr>
                  <a:xfrm>
                    <a:off x="8108335" y="790155"/>
                    <a:ext cx="265320" cy="21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A64A98-1374-20D5-9049-7DEC41BB2C02}"/>
                    </a:ext>
                  </a:extLst>
                </p14:cNvPr>
                <p14:cNvContentPartPr/>
                <p14:nvPr/>
              </p14:nvContentPartPr>
              <p14:xfrm>
                <a:off x="8665615" y="558634"/>
                <a:ext cx="375480" cy="84240"/>
              </p14:xfrm>
            </p:contentPart>
          </mc:Choice>
          <mc:Fallback xmlns="">
            <p:pic>
              <p:nvPicPr>
                <p:cNvPr id="8" name="Ink 7">
                  <a:extLst>
                    <a:ext uri="{FF2B5EF4-FFF2-40B4-BE49-F238E27FC236}">
                      <a16:creationId xmlns:a16="http://schemas.microsoft.com/office/drawing/2014/main" id="{17A64A98-1374-20D5-9049-7DEC41BB2C02}"/>
                    </a:ext>
                  </a:extLst>
                </p:cNvPr>
                <p:cNvPicPr/>
                <p:nvPr/>
              </p:nvPicPr>
              <p:blipFill>
                <a:blip r:embed="rId13"/>
                <a:stretch>
                  <a:fillRect/>
                </a:stretch>
              </p:blipFill>
              <p:spPr>
                <a:xfrm>
                  <a:off x="8656624" y="549634"/>
                  <a:ext cx="393103"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40C238F-19A1-3AE7-499C-6458C7D1D788}"/>
                    </a:ext>
                  </a:extLst>
                </p14:cNvPr>
                <p14:cNvContentPartPr/>
                <p14:nvPr/>
              </p14:nvContentPartPr>
              <p14:xfrm>
                <a:off x="8838775" y="808834"/>
                <a:ext cx="266400" cy="63360"/>
              </p14:xfrm>
            </p:contentPart>
          </mc:Choice>
          <mc:Fallback xmlns="">
            <p:pic>
              <p:nvPicPr>
                <p:cNvPr id="9" name="Ink 8">
                  <a:extLst>
                    <a:ext uri="{FF2B5EF4-FFF2-40B4-BE49-F238E27FC236}">
                      <a16:creationId xmlns:a16="http://schemas.microsoft.com/office/drawing/2014/main" id="{240C238F-19A1-3AE7-499C-6458C7D1D788}"/>
                    </a:ext>
                  </a:extLst>
                </p:cNvPr>
                <p:cNvPicPr/>
                <p:nvPr/>
              </p:nvPicPr>
              <p:blipFill>
                <a:blip r:embed="rId15"/>
                <a:stretch>
                  <a:fillRect/>
                </a:stretch>
              </p:blipFill>
              <p:spPr>
                <a:xfrm>
                  <a:off x="8829775" y="799783"/>
                  <a:ext cx="284040" cy="81101"/>
                </a:xfrm>
                <a:prstGeom prst="rect">
                  <a:avLst/>
                </a:prstGeom>
              </p:spPr>
            </p:pic>
          </mc:Fallback>
        </mc:AlternateContent>
        <p:grpSp>
          <p:nvGrpSpPr>
            <p:cNvPr id="17" name="Group 16">
              <a:extLst>
                <a:ext uri="{FF2B5EF4-FFF2-40B4-BE49-F238E27FC236}">
                  <a16:creationId xmlns:a16="http://schemas.microsoft.com/office/drawing/2014/main" id="{B26AF3D3-987F-1534-8DE3-1A7BA6DC1ADD}"/>
                </a:ext>
              </a:extLst>
            </p:cNvPr>
            <p:cNvGrpSpPr/>
            <p:nvPr/>
          </p:nvGrpSpPr>
          <p:grpSpPr>
            <a:xfrm>
              <a:off x="9528895" y="370354"/>
              <a:ext cx="1885680" cy="505800"/>
              <a:chOff x="9528895" y="443475"/>
              <a:chExt cx="1885680" cy="505800"/>
            </a:xfrm>
          </p:grpSpPr>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D399B20-6FE1-38ED-E336-94BBB7451BD3}"/>
                      </a:ext>
                    </a:extLst>
                  </p14:cNvPr>
                  <p14:cNvContentPartPr/>
                  <p14:nvPr/>
                </p14:nvContentPartPr>
                <p14:xfrm>
                  <a:off x="9528895" y="597195"/>
                  <a:ext cx="286560" cy="352080"/>
                </p14:xfrm>
              </p:contentPart>
            </mc:Choice>
            <mc:Fallback xmlns="">
              <p:pic>
                <p:nvPicPr>
                  <p:cNvPr id="10" name="Ink 9">
                    <a:extLst>
                      <a:ext uri="{FF2B5EF4-FFF2-40B4-BE49-F238E27FC236}">
                        <a16:creationId xmlns:a16="http://schemas.microsoft.com/office/drawing/2014/main" id="{5D399B20-6FE1-38ED-E336-94BBB7451BD3}"/>
                      </a:ext>
                    </a:extLst>
                  </p:cNvPr>
                  <p:cNvPicPr/>
                  <p:nvPr/>
                </p:nvPicPr>
                <p:blipFill>
                  <a:blip r:embed="rId17"/>
                  <a:stretch>
                    <a:fillRect/>
                  </a:stretch>
                </p:blipFill>
                <p:spPr>
                  <a:xfrm>
                    <a:off x="9519895" y="588186"/>
                    <a:ext cx="304200" cy="36973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B4653485-7E6C-3F61-639C-BC0E4E946DCA}"/>
                      </a:ext>
                    </a:extLst>
                  </p14:cNvPr>
                  <p14:cNvContentPartPr/>
                  <p14:nvPr/>
                </p14:nvContentPartPr>
                <p14:xfrm>
                  <a:off x="9923455" y="660195"/>
                  <a:ext cx="167400" cy="234720"/>
                </p14:xfrm>
              </p:contentPart>
            </mc:Choice>
            <mc:Fallback xmlns="">
              <p:pic>
                <p:nvPicPr>
                  <p:cNvPr id="11" name="Ink 10">
                    <a:extLst>
                      <a:ext uri="{FF2B5EF4-FFF2-40B4-BE49-F238E27FC236}">
                        <a16:creationId xmlns:a16="http://schemas.microsoft.com/office/drawing/2014/main" id="{B4653485-7E6C-3F61-639C-BC0E4E946DCA}"/>
                      </a:ext>
                    </a:extLst>
                  </p:cNvPr>
                  <p:cNvPicPr/>
                  <p:nvPr/>
                </p:nvPicPr>
                <p:blipFill>
                  <a:blip r:embed="rId19"/>
                  <a:stretch>
                    <a:fillRect/>
                  </a:stretch>
                </p:blipFill>
                <p:spPr>
                  <a:xfrm>
                    <a:off x="9914455" y="651195"/>
                    <a:ext cx="185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2CBD9A6E-2C4F-795C-061C-AD2589DEC085}"/>
                      </a:ext>
                    </a:extLst>
                  </p14:cNvPr>
                  <p14:cNvContentPartPr/>
                  <p14:nvPr/>
                </p14:nvContentPartPr>
                <p14:xfrm>
                  <a:off x="10207495" y="616995"/>
                  <a:ext cx="242280" cy="250920"/>
                </p14:xfrm>
              </p:contentPart>
            </mc:Choice>
            <mc:Fallback xmlns="">
              <p:pic>
                <p:nvPicPr>
                  <p:cNvPr id="12" name="Ink 11">
                    <a:extLst>
                      <a:ext uri="{FF2B5EF4-FFF2-40B4-BE49-F238E27FC236}">
                        <a16:creationId xmlns:a16="http://schemas.microsoft.com/office/drawing/2014/main" id="{2CBD9A6E-2C4F-795C-061C-AD2589DEC085}"/>
                      </a:ext>
                    </a:extLst>
                  </p:cNvPr>
                  <p:cNvPicPr/>
                  <p:nvPr/>
                </p:nvPicPr>
                <p:blipFill>
                  <a:blip r:embed="rId21"/>
                  <a:stretch>
                    <a:fillRect/>
                  </a:stretch>
                </p:blipFill>
                <p:spPr>
                  <a:xfrm>
                    <a:off x="10198495" y="607982"/>
                    <a:ext cx="259920" cy="26858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DAC09EA8-BF1E-4070-13B1-83E41DA48200}"/>
                      </a:ext>
                    </a:extLst>
                  </p14:cNvPr>
                  <p14:cNvContentPartPr/>
                  <p14:nvPr/>
                </p14:nvContentPartPr>
                <p14:xfrm>
                  <a:off x="10495855" y="574155"/>
                  <a:ext cx="219960" cy="250920"/>
                </p14:xfrm>
              </p:contentPart>
            </mc:Choice>
            <mc:Fallback xmlns="">
              <p:pic>
                <p:nvPicPr>
                  <p:cNvPr id="13" name="Ink 12">
                    <a:extLst>
                      <a:ext uri="{FF2B5EF4-FFF2-40B4-BE49-F238E27FC236}">
                        <a16:creationId xmlns:a16="http://schemas.microsoft.com/office/drawing/2014/main" id="{DAC09EA8-BF1E-4070-13B1-83E41DA48200}"/>
                      </a:ext>
                    </a:extLst>
                  </p:cNvPr>
                  <p:cNvPicPr/>
                  <p:nvPr/>
                </p:nvPicPr>
                <p:blipFill>
                  <a:blip r:embed="rId23"/>
                  <a:stretch>
                    <a:fillRect/>
                  </a:stretch>
                </p:blipFill>
                <p:spPr>
                  <a:xfrm>
                    <a:off x="10486855" y="565155"/>
                    <a:ext cx="237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5EB2A09-0517-5363-7108-201B218F5672}"/>
                      </a:ext>
                    </a:extLst>
                  </p14:cNvPr>
                  <p14:cNvContentPartPr/>
                  <p14:nvPr/>
                </p14:nvContentPartPr>
                <p14:xfrm>
                  <a:off x="10753975" y="626355"/>
                  <a:ext cx="3600" cy="14400"/>
                </p14:xfrm>
              </p:contentPart>
            </mc:Choice>
            <mc:Fallback xmlns="">
              <p:pic>
                <p:nvPicPr>
                  <p:cNvPr id="14" name="Ink 13">
                    <a:extLst>
                      <a:ext uri="{FF2B5EF4-FFF2-40B4-BE49-F238E27FC236}">
                        <a16:creationId xmlns:a16="http://schemas.microsoft.com/office/drawing/2014/main" id="{15EB2A09-0517-5363-7108-201B218F5672}"/>
                      </a:ext>
                    </a:extLst>
                  </p:cNvPr>
                  <p:cNvPicPr/>
                  <p:nvPr/>
                </p:nvPicPr>
                <p:blipFill>
                  <a:blip r:embed="rId25"/>
                  <a:stretch>
                    <a:fillRect/>
                  </a:stretch>
                </p:blipFill>
                <p:spPr>
                  <a:xfrm>
                    <a:off x="10744975" y="617355"/>
                    <a:ext cx="21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2178479D-B6B0-EB9E-2F2C-1E29461AE6B5}"/>
                      </a:ext>
                    </a:extLst>
                  </p14:cNvPr>
                  <p14:cNvContentPartPr/>
                  <p14:nvPr/>
                </p14:nvContentPartPr>
                <p14:xfrm>
                  <a:off x="10783495" y="668115"/>
                  <a:ext cx="221760" cy="121320"/>
                </p14:xfrm>
              </p:contentPart>
            </mc:Choice>
            <mc:Fallback xmlns="">
              <p:pic>
                <p:nvPicPr>
                  <p:cNvPr id="15" name="Ink 14">
                    <a:extLst>
                      <a:ext uri="{FF2B5EF4-FFF2-40B4-BE49-F238E27FC236}">
                        <a16:creationId xmlns:a16="http://schemas.microsoft.com/office/drawing/2014/main" id="{2178479D-B6B0-EB9E-2F2C-1E29461AE6B5}"/>
                      </a:ext>
                    </a:extLst>
                  </p:cNvPr>
                  <p:cNvPicPr/>
                  <p:nvPr/>
                </p:nvPicPr>
                <p:blipFill>
                  <a:blip r:embed="rId27"/>
                  <a:stretch>
                    <a:fillRect/>
                  </a:stretch>
                </p:blipFill>
                <p:spPr>
                  <a:xfrm>
                    <a:off x="10774510" y="659115"/>
                    <a:ext cx="239371"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673B9289-8395-3128-D0C0-5FE303129709}"/>
                      </a:ext>
                    </a:extLst>
                  </p14:cNvPr>
                  <p14:cNvContentPartPr/>
                  <p14:nvPr/>
                </p14:nvContentPartPr>
                <p14:xfrm>
                  <a:off x="11118655" y="443475"/>
                  <a:ext cx="295920" cy="154080"/>
                </p14:xfrm>
              </p:contentPart>
            </mc:Choice>
            <mc:Fallback xmlns="">
              <p:pic>
                <p:nvPicPr>
                  <p:cNvPr id="16" name="Ink 15">
                    <a:extLst>
                      <a:ext uri="{FF2B5EF4-FFF2-40B4-BE49-F238E27FC236}">
                        <a16:creationId xmlns:a16="http://schemas.microsoft.com/office/drawing/2014/main" id="{673B9289-8395-3128-D0C0-5FE303129709}"/>
                      </a:ext>
                    </a:extLst>
                  </p:cNvPr>
                  <p:cNvPicPr/>
                  <p:nvPr/>
                </p:nvPicPr>
                <p:blipFill>
                  <a:blip r:embed="rId29"/>
                  <a:stretch>
                    <a:fillRect/>
                  </a:stretch>
                </p:blipFill>
                <p:spPr>
                  <a:xfrm>
                    <a:off x="11109655" y="434475"/>
                    <a:ext cx="313560" cy="171720"/>
                  </a:xfrm>
                  <a:prstGeom prst="rect">
                    <a:avLst/>
                  </a:prstGeom>
                </p:spPr>
              </p:pic>
            </mc:Fallback>
          </mc:AlternateContent>
        </p:grpSp>
      </p:grpSp>
      <p:pic>
        <p:nvPicPr>
          <p:cNvPr id="20" name="Picture 19">
            <a:extLst>
              <a:ext uri="{FF2B5EF4-FFF2-40B4-BE49-F238E27FC236}">
                <a16:creationId xmlns:a16="http://schemas.microsoft.com/office/drawing/2014/main" id="{0E20FBC1-3F7C-3B5B-5C18-06466A4DF39F}"/>
              </a:ext>
            </a:extLst>
          </p:cNvPr>
          <p:cNvPicPr>
            <a:picLocks noChangeAspect="1"/>
          </p:cNvPicPr>
          <p:nvPr/>
        </p:nvPicPr>
        <p:blipFill>
          <a:blip r:embed="rId30"/>
          <a:stretch>
            <a:fillRect/>
          </a:stretch>
        </p:blipFill>
        <p:spPr>
          <a:xfrm>
            <a:off x="0" y="1690688"/>
            <a:ext cx="5335301" cy="5167312"/>
          </a:xfrm>
          <a:prstGeom prst="rect">
            <a:avLst/>
          </a:prstGeom>
        </p:spPr>
      </p:pic>
      <p:grpSp>
        <p:nvGrpSpPr>
          <p:cNvPr id="53" name="Group 52">
            <a:extLst>
              <a:ext uri="{FF2B5EF4-FFF2-40B4-BE49-F238E27FC236}">
                <a16:creationId xmlns:a16="http://schemas.microsoft.com/office/drawing/2014/main" id="{46BDFD84-40EF-E8E9-A895-2A7E96675D3F}"/>
              </a:ext>
            </a:extLst>
          </p:cNvPr>
          <p:cNvGrpSpPr/>
          <p:nvPr/>
        </p:nvGrpSpPr>
        <p:grpSpPr>
          <a:xfrm>
            <a:off x="603532" y="1898382"/>
            <a:ext cx="3540240" cy="3636360"/>
            <a:chOff x="3159055" y="1997235"/>
            <a:chExt cx="3540240" cy="363636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B99AC07D-52CC-551F-4374-9EAB938B2552}"/>
                    </a:ext>
                  </a:extLst>
                </p14:cNvPr>
                <p14:cNvContentPartPr/>
                <p14:nvPr/>
              </p14:nvContentPartPr>
              <p14:xfrm>
                <a:off x="3865735" y="3155715"/>
                <a:ext cx="75240" cy="174960"/>
              </p14:xfrm>
            </p:contentPart>
          </mc:Choice>
          <mc:Fallback xmlns="">
            <p:pic>
              <p:nvPicPr>
                <p:cNvPr id="21" name="Ink 20">
                  <a:extLst>
                    <a:ext uri="{FF2B5EF4-FFF2-40B4-BE49-F238E27FC236}">
                      <a16:creationId xmlns:a16="http://schemas.microsoft.com/office/drawing/2014/main" id="{B99AC07D-52CC-551F-4374-9EAB938B2552}"/>
                    </a:ext>
                  </a:extLst>
                </p:cNvPr>
                <p:cNvPicPr/>
                <p:nvPr/>
              </p:nvPicPr>
              <p:blipFill>
                <a:blip r:embed="rId32"/>
                <a:stretch>
                  <a:fillRect/>
                </a:stretch>
              </p:blipFill>
              <p:spPr>
                <a:xfrm>
                  <a:off x="3856735" y="3146715"/>
                  <a:ext cx="9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8E220F49-7CA7-8545-0C7D-2D48C3B3CB09}"/>
                    </a:ext>
                  </a:extLst>
                </p14:cNvPr>
                <p14:cNvContentPartPr/>
                <p14:nvPr/>
              </p14:nvContentPartPr>
              <p14:xfrm>
                <a:off x="3928015" y="3078315"/>
                <a:ext cx="127440" cy="174240"/>
              </p14:xfrm>
            </p:contentPart>
          </mc:Choice>
          <mc:Fallback xmlns="">
            <p:pic>
              <p:nvPicPr>
                <p:cNvPr id="22" name="Ink 21">
                  <a:extLst>
                    <a:ext uri="{FF2B5EF4-FFF2-40B4-BE49-F238E27FC236}">
                      <a16:creationId xmlns:a16="http://schemas.microsoft.com/office/drawing/2014/main" id="{8E220F49-7CA7-8545-0C7D-2D48C3B3CB09}"/>
                    </a:ext>
                  </a:extLst>
                </p:cNvPr>
                <p:cNvPicPr/>
                <p:nvPr/>
              </p:nvPicPr>
              <p:blipFill>
                <a:blip r:embed="rId34"/>
                <a:stretch>
                  <a:fillRect/>
                </a:stretch>
              </p:blipFill>
              <p:spPr>
                <a:xfrm>
                  <a:off x="3919015" y="3069296"/>
                  <a:ext cx="145080" cy="19191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DB96013-7E12-BA59-8C8C-C98117BDCA83}"/>
                    </a:ext>
                  </a:extLst>
                </p14:cNvPr>
                <p14:cNvContentPartPr/>
                <p14:nvPr/>
              </p14:nvContentPartPr>
              <p14:xfrm>
                <a:off x="4017655" y="2900835"/>
                <a:ext cx="92520" cy="176040"/>
              </p14:xfrm>
            </p:contentPart>
          </mc:Choice>
          <mc:Fallback xmlns="">
            <p:pic>
              <p:nvPicPr>
                <p:cNvPr id="23" name="Ink 22">
                  <a:extLst>
                    <a:ext uri="{FF2B5EF4-FFF2-40B4-BE49-F238E27FC236}">
                      <a16:creationId xmlns:a16="http://schemas.microsoft.com/office/drawing/2014/main" id="{DDB96013-7E12-BA59-8C8C-C98117BDCA83}"/>
                    </a:ext>
                  </a:extLst>
                </p:cNvPr>
                <p:cNvPicPr/>
                <p:nvPr/>
              </p:nvPicPr>
              <p:blipFill>
                <a:blip r:embed="rId36"/>
                <a:stretch>
                  <a:fillRect/>
                </a:stretch>
              </p:blipFill>
              <p:spPr>
                <a:xfrm>
                  <a:off x="4008690" y="2891835"/>
                  <a:ext cx="110092"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4FAEC6A4-904A-CD8E-52A3-15F55CA27EC6}"/>
                    </a:ext>
                  </a:extLst>
                </p14:cNvPr>
                <p14:cNvContentPartPr/>
                <p14:nvPr/>
              </p14:nvContentPartPr>
              <p14:xfrm>
                <a:off x="4137535" y="2677635"/>
                <a:ext cx="286200" cy="237600"/>
              </p14:xfrm>
            </p:contentPart>
          </mc:Choice>
          <mc:Fallback xmlns="">
            <p:pic>
              <p:nvPicPr>
                <p:cNvPr id="24" name="Ink 23">
                  <a:extLst>
                    <a:ext uri="{FF2B5EF4-FFF2-40B4-BE49-F238E27FC236}">
                      <a16:creationId xmlns:a16="http://schemas.microsoft.com/office/drawing/2014/main" id="{4FAEC6A4-904A-CD8E-52A3-15F55CA27EC6}"/>
                    </a:ext>
                  </a:extLst>
                </p:cNvPr>
                <p:cNvPicPr/>
                <p:nvPr/>
              </p:nvPicPr>
              <p:blipFill>
                <a:blip r:embed="rId38"/>
                <a:stretch>
                  <a:fillRect/>
                </a:stretch>
              </p:blipFill>
              <p:spPr>
                <a:xfrm>
                  <a:off x="4128535" y="2668635"/>
                  <a:ext cx="3038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558AEB08-51CC-2A0A-105C-77DC6C384DE3}"/>
                    </a:ext>
                  </a:extLst>
                </p14:cNvPr>
                <p14:cNvContentPartPr/>
                <p14:nvPr/>
              </p14:nvContentPartPr>
              <p14:xfrm>
                <a:off x="3159055" y="4743675"/>
                <a:ext cx="2404800" cy="889920"/>
              </p14:xfrm>
            </p:contentPart>
          </mc:Choice>
          <mc:Fallback xmlns="">
            <p:pic>
              <p:nvPicPr>
                <p:cNvPr id="26" name="Ink 25">
                  <a:extLst>
                    <a:ext uri="{FF2B5EF4-FFF2-40B4-BE49-F238E27FC236}">
                      <a16:creationId xmlns:a16="http://schemas.microsoft.com/office/drawing/2014/main" id="{558AEB08-51CC-2A0A-105C-77DC6C384DE3}"/>
                    </a:ext>
                  </a:extLst>
                </p:cNvPr>
                <p:cNvPicPr/>
                <p:nvPr/>
              </p:nvPicPr>
              <p:blipFill>
                <a:blip r:embed="rId40"/>
                <a:stretch>
                  <a:fillRect/>
                </a:stretch>
              </p:blipFill>
              <p:spPr>
                <a:xfrm>
                  <a:off x="3150055" y="4734675"/>
                  <a:ext cx="2422440" cy="907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A757C939-C455-3A81-FC79-72A4B828E178}"/>
                    </a:ext>
                  </a:extLst>
                </p14:cNvPr>
                <p14:cNvContentPartPr/>
                <p14:nvPr/>
              </p14:nvContentPartPr>
              <p14:xfrm>
                <a:off x="4969495" y="4988115"/>
                <a:ext cx="35640" cy="221400"/>
              </p14:xfrm>
            </p:contentPart>
          </mc:Choice>
          <mc:Fallback xmlns="">
            <p:pic>
              <p:nvPicPr>
                <p:cNvPr id="27" name="Ink 26">
                  <a:extLst>
                    <a:ext uri="{FF2B5EF4-FFF2-40B4-BE49-F238E27FC236}">
                      <a16:creationId xmlns:a16="http://schemas.microsoft.com/office/drawing/2014/main" id="{A757C939-C455-3A81-FC79-72A4B828E178}"/>
                    </a:ext>
                  </a:extLst>
                </p:cNvPr>
                <p:cNvPicPr/>
                <p:nvPr/>
              </p:nvPicPr>
              <p:blipFill>
                <a:blip r:embed="rId42"/>
                <a:stretch>
                  <a:fillRect/>
                </a:stretch>
              </p:blipFill>
              <p:spPr>
                <a:xfrm>
                  <a:off x="4960495" y="4979115"/>
                  <a:ext cx="53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8E7D31A7-98C5-9A91-8454-783C6E4BB293}"/>
                    </a:ext>
                  </a:extLst>
                </p14:cNvPr>
                <p14:cNvContentPartPr/>
                <p14:nvPr/>
              </p14:nvContentPartPr>
              <p14:xfrm>
                <a:off x="5043655" y="4957155"/>
                <a:ext cx="79560" cy="200880"/>
              </p14:xfrm>
            </p:contentPart>
          </mc:Choice>
          <mc:Fallback xmlns="">
            <p:pic>
              <p:nvPicPr>
                <p:cNvPr id="28" name="Ink 27">
                  <a:extLst>
                    <a:ext uri="{FF2B5EF4-FFF2-40B4-BE49-F238E27FC236}">
                      <a16:creationId xmlns:a16="http://schemas.microsoft.com/office/drawing/2014/main" id="{8E7D31A7-98C5-9A91-8454-783C6E4BB293}"/>
                    </a:ext>
                  </a:extLst>
                </p:cNvPr>
                <p:cNvPicPr/>
                <p:nvPr/>
              </p:nvPicPr>
              <p:blipFill>
                <a:blip r:embed="rId44"/>
                <a:stretch>
                  <a:fillRect/>
                </a:stretch>
              </p:blipFill>
              <p:spPr>
                <a:xfrm>
                  <a:off x="5034655" y="4948155"/>
                  <a:ext cx="97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91F7A9FD-571F-C8A4-04E4-08B2CE037EEE}"/>
                    </a:ext>
                  </a:extLst>
                </p14:cNvPr>
                <p14:cNvContentPartPr/>
                <p14:nvPr/>
              </p14:nvContentPartPr>
              <p14:xfrm>
                <a:off x="5162095" y="4882275"/>
                <a:ext cx="100440" cy="224280"/>
              </p14:xfrm>
            </p:contentPart>
          </mc:Choice>
          <mc:Fallback xmlns="">
            <p:pic>
              <p:nvPicPr>
                <p:cNvPr id="29" name="Ink 28">
                  <a:extLst>
                    <a:ext uri="{FF2B5EF4-FFF2-40B4-BE49-F238E27FC236}">
                      <a16:creationId xmlns:a16="http://schemas.microsoft.com/office/drawing/2014/main" id="{91F7A9FD-571F-C8A4-04E4-08B2CE037EEE}"/>
                    </a:ext>
                  </a:extLst>
                </p:cNvPr>
                <p:cNvPicPr/>
                <p:nvPr/>
              </p:nvPicPr>
              <p:blipFill>
                <a:blip r:embed="rId46"/>
                <a:stretch>
                  <a:fillRect/>
                </a:stretch>
              </p:blipFill>
              <p:spPr>
                <a:xfrm>
                  <a:off x="5153095" y="4873289"/>
                  <a:ext cx="118080" cy="24189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E5CB8CC0-FBA3-53CD-22FE-936F7F20A656}"/>
                    </a:ext>
                  </a:extLst>
                </p14:cNvPr>
                <p14:cNvContentPartPr/>
                <p14:nvPr/>
              </p14:nvContentPartPr>
              <p14:xfrm>
                <a:off x="5349655" y="4814235"/>
                <a:ext cx="284040" cy="225000"/>
              </p14:xfrm>
            </p:contentPart>
          </mc:Choice>
          <mc:Fallback xmlns="">
            <p:pic>
              <p:nvPicPr>
                <p:cNvPr id="30" name="Ink 29">
                  <a:extLst>
                    <a:ext uri="{FF2B5EF4-FFF2-40B4-BE49-F238E27FC236}">
                      <a16:creationId xmlns:a16="http://schemas.microsoft.com/office/drawing/2014/main" id="{E5CB8CC0-FBA3-53CD-22FE-936F7F20A656}"/>
                    </a:ext>
                  </a:extLst>
                </p:cNvPr>
                <p:cNvPicPr/>
                <p:nvPr/>
              </p:nvPicPr>
              <p:blipFill>
                <a:blip r:embed="rId48"/>
                <a:stretch>
                  <a:fillRect/>
                </a:stretch>
              </p:blipFill>
              <p:spPr>
                <a:xfrm>
                  <a:off x="5340655" y="4805235"/>
                  <a:ext cx="3016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35C6BB85-682D-DF20-DC24-E0C2309230EA}"/>
                    </a:ext>
                  </a:extLst>
                </p14:cNvPr>
                <p14:cNvContentPartPr/>
                <p14:nvPr/>
              </p14:nvContentPartPr>
              <p14:xfrm>
                <a:off x="5622535" y="3297555"/>
                <a:ext cx="1044360" cy="2268720"/>
              </p14:xfrm>
            </p:contentPart>
          </mc:Choice>
          <mc:Fallback xmlns="">
            <p:pic>
              <p:nvPicPr>
                <p:cNvPr id="32" name="Ink 31">
                  <a:extLst>
                    <a:ext uri="{FF2B5EF4-FFF2-40B4-BE49-F238E27FC236}">
                      <a16:creationId xmlns:a16="http://schemas.microsoft.com/office/drawing/2014/main" id="{35C6BB85-682D-DF20-DC24-E0C2309230EA}"/>
                    </a:ext>
                  </a:extLst>
                </p:cNvPr>
                <p:cNvPicPr/>
                <p:nvPr/>
              </p:nvPicPr>
              <p:blipFill>
                <a:blip r:embed="rId50"/>
                <a:stretch>
                  <a:fillRect/>
                </a:stretch>
              </p:blipFill>
              <p:spPr>
                <a:xfrm>
                  <a:off x="5613535" y="3288555"/>
                  <a:ext cx="1062000" cy="2286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C0B81002-13C8-56CB-541C-FDCE947F4FB2}"/>
                    </a:ext>
                  </a:extLst>
                </p14:cNvPr>
                <p14:cNvContentPartPr/>
                <p14:nvPr/>
              </p14:nvContentPartPr>
              <p14:xfrm>
                <a:off x="4207375" y="1997235"/>
                <a:ext cx="2491920" cy="1168920"/>
              </p14:xfrm>
            </p:contentPart>
          </mc:Choice>
          <mc:Fallback xmlns="">
            <p:pic>
              <p:nvPicPr>
                <p:cNvPr id="33" name="Ink 32">
                  <a:extLst>
                    <a:ext uri="{FF2B5EF4-FFF2-40B4-BE49-F238E27FC236}">
                      <a16:creationId xmlns:a16="http://schemas.microsoft.com/office/drawing/2014/main" id="{C0B81002-13C8-56CB-541C-FDCE947F4FB2}"/>
                    </a:ext>
                  </a:extLst>
                </p:cNvPr>
                <p:cNvPicPr/>
                <p:nvPr/>
              </p:nvPicPr>
              <p:blipFill>
                <a:blip r:embed="rId52"/>
                <a:stretch>
                  <a:fillRect/>
                </a:stretch>
              </p:blipFill>
              <p:spPr>
                <a:xfrm>
                  <a:off x="4198375" y="1988232"/>
                  <a:ext cx="2509560" cy="118656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C8742827-09B9-7FB0-7964-EC8A72AD093A}"/>
                    </a:ext>
                  </a:extLst>
                </p14:cNvPr>
                <p14:cNvContentPartPr/>
                <p14:nvPr/>
              </p14:nvContentPartPr>
              <p14:xfrm>
                <a:off x="4708135" y="3225915"/>
                <a:ext cx="14760" cy="304920"/>
              </p14:xfrm>
            </p:contentPart>
          </mc:Choice>
          <mc:Fallback xmlns="">
            <p:pic>
              <p:nvPicPr>
                <p:cNvPr id="35" name="Ink 34">
                  <a:extLst>
                    <a:ext uri="{FF2B5EF4-FFF2-40B4-BE49-F238E27FC236}">
                      <a16:creationId xmlns:a16="http://schemas.microsoft.com/office/drawing/2014/main" id="{C8742827-09B9-7FB0-7964-EC8A72AD093A}"/>
                    </a:ext>
                  </a:extLst>
                </p:cNvPr>
                <p:cNvPicPr/>
                <p:nvPr/>
              </p:nvPicPr>
              <p:blipFill>
                <a:blip r:embed="rId54"/>
                <a:stretch>
                  <a:fillRect/>
                </a:stretch>
              </p:blipFill>
              <p:spPr>
                <a:xfrm>
                  <a:off x="4699135" y="3216915"/>
                  <a:ext cx="32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9D981881-DEAD-A5B5-D480-44186737199D}"/>
                    </a:ext>
                  </a:extLst>
                </p14:cNvPr>
                <p14:cNvContentPartPr/>
                <p14:nvPr/>
              </p14:nvContentPartPr>
              <p14:xfrm>
                <a:off x="4814695" y="3196395"/>
                <a:ext cx="114480" cy="227880"/>
              </p14:xfrm>
            </p:contentPart>
          </mc:Choice>
          <mc:Fallback xmlns="">
            <p:pic>
              <p:nvPicPr>
                <p:cNvPr id="36" name="Ink 35">
                  <a:extLst>
                    <a:ext uri="{FF2B5EF4-FFF2-40B4-BE49-F238E27FC236}">
                      <a16:creationId xmlns:a16="http://schemas.microsoft.com/office/drawing/2014/main" id="{9D981881-DEAD-A5B5-D480-44186737199D}"/>
                    </a:ext>
                  </a:extLst>
                </p:cNvPr>
                <p:cNvPicPr/>
                <p:nvPr/>
              </p:nvPicPr>
              <p:blipFill>
                <a:blip r:embed="rId56"/>
                <a:stretch>
                  <a:fillRect/>
                </a:stretch>
              </p:blipFill>
              <p:spPr>
                <a:xfrm>
                  <a:off x="4805695" y="3187395"/>
                  <a:ext cx="132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D0DEC2CC-6EE1-34C9-9BB7-6BF2D21AA90A}"/>
                    </a:ext>
                  </a:extLst>
                </p14:cNvPr>
                <p14:cNvContentPartPr/>
                <p14:nvPr/>
              </p14:nvContentPartPr>
              <p14:xfrm>
                <a:off x="4979215" y="3148875"/>
                <a:ext cx="84240" cy="239040"/>
              </p14:xfrm>
            </p:contentPart>
          </mc:Choice>
          <mc:Fallback xmlns="">
            <p:pic>
              <p:nvPicPr>
                <p:cNvPr id="37" name="Ink 36">
                  <a:extLst>
                    <a:ext uri="{FF2B5EF4-FFF2-40B4-BE49-F238E27FC236}">
                      <a16:creationId xmlns:a16="http://schemas.microsoft.com/office/drawing/2014/main" id="{D0DEC2CC-6EE1-34C9-9BB7-6BF2D21AA90A}"/>
                    </a:ext>
                  </a:extLst>
                </p:cNvPr>
                <p:cNvPicPr/>
                <p:nvPr/>
              </p:nvPicPr>
              <p:blipFill>
                <a:blip r:embed="rId58"/>
                <a:stretch>
                  <a:fillRect/>
                </a:stretch>
              </p:blipFill>
              <p:spPr>
                <a:xfrm>
                  <a:off x="4970215" y="3139875"/>
                  <a:ext cx="1018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FC534568-BC70-8397-F4AB-266DD15A510B}"/>
                    </a:ext>
                  </a:extLst>
                </p14:cNvPr>
                <p14:cNvContentPartPr/>
                <p14:nvPr/>
              </p14:nvContentPartPr>
              <p14:xfrm>
                <a:off x="5081815" y="2903715"/>
                <a:ext cx="172800" cy="240120"/>
              </p14:xfrm>
            </p:contentPart>
          </mc:Choice>
          <mc:Fallback xmlns="">
            <p:pic>
              <p:nvPicPr>
                <p:cNvPr id="38" name="Ink 37">
                  <a:extLst>
                    <a:ext uri="{FF2B5EF4-FFF2-40B4-BE49-F238E27FC236}">
                      <a16:creationId xmlns:a16="http://schemas.microsoft.com/office/drawing/2014/main" id="{FC534568-BC70-8397-F4AB-266DD15A510B}"/>
                    </a:ext>
                  </a:extLst>
                </p:cNvPr>
                <p:cNvPicPr/>
                <p:nvPr/>
              </p:nvPicPr>
              <p:blipFill>
                <a:blip r:embed="rId60"/>
                <a:stretch>
                  <a:fillRect/>
                </a:stretch>
              </p:blipFill>
              <p:spPr>
                <a:xfrm>
                  <a:off x="5072796" y="2894715"/>
                  <a:ext cx="190477"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9EAB840F-5BC4-8794-E648-374148893C0C}"/>
                    </a:ext>
                  </a:extLst>
                </p14:cNvPr>
                <p14:cNvContentPartPr/>
                <p14:nvPr/>
              </p14:nvContentPartPr>
              <p14:xfrm>
                <a:off x="5117455" y="3348675"/>
                <a:ext cx="1800" cy="10080"/>
              </p14:xfrm>
            </p:contentPart>
          </mc:Choice>
          <mc:Fallback xmlns="">
            <p:pic>
              <p:nvPicPr>
                <p:cNvPr id="39" name="Ink 38">
                  <a:extLst>
                    <a:ext uri="{FF2B5EF4-FFF2-40B4-BE49-F238E27FC236}">
                      <a16:creationId xmlns:a16="http://schemas.microsoft.com/office/drawing/2014/main" id="{9EAB840F-5BC4-8794-E648-374148893C0C}"/>
                    </a:ext>
                  </a:extLst>
                </p:cNvPr>
                <p:cNvPicPr/>
                <p:nvPr/>
              </p:nvPicPr>
              <p:blipFill>
                <a:blip r:embed="rId62"/>
                <a:stretch>
                  <a:fillRect/>
                </a:stretch>
              </p:blipFill>
              <p:spPr>
                <a:xfrm>
                  <a:off x="5108455" y="3339675"/>
                  <a:ext cx="19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82CE0FD7-3BC8-0401-B324-64D7B6FA5E7C}"/>
                    </a:ext>
                  </a:extLst>
                </p14:cNvPr>
                <p14:cNvContentPartPr/>
                <p14:nvPr/>
              </p14:nvContentPartPr>
              <p14:xfrm>
                <a:off x="5122495" y="3264435"/>
                <a:ext cx="122040" cy="143640"/>
              </p14:xfrm>
            </p:contentPart>
          </mc:Choice>
          <mc:Fallback xmlns="">
            <p:pic>
              <p:nvPicPr>
                <p:cNvPr id="40" name="Ink 39">
                  <a:extLst>
                    <a:ext uri="{FF2B5EF4-FFF2-40B4-BE49-F238E27FC236}">
                      <a16:creationId xmlns:a16="http://schemas.microsoft.com/office/drawing/2014/main" id="{82CE0FD7-3BC8-0401-B324-64D7B6FA5E7C}"/>
                    </a:ext>
                  </a:extLst>
                </p:cNvPr>
                <p:cNvPicPr/>
                <p:nvPr/>
              </p:nvPicPr>
              <p:blipFill>
                <a:blip r:embed="rId64"/>
                <a:stretch>
                  <a:fillRect/>
                </a:stretch>
              </p:blipFill>
              <p:spPr>
                <a:xfrm>
                  <a:off x="5113495" y="3255435"/>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B5E909FA-F5E4-0A5E-BE47-99E0441AF15C}"/>
                    </a:ext>
                  </a:extLst>
                </p14:cNvPr>
                <p14:cNvContentPartPr/>
                <p14:nvPr/>
              </p14:nvContentPartPr>
              <p14:xfrm>
                <a:off x="4904335" y="4030875"/>
                <a:ext cx="13320" cy="253440"/>
              </p14:xfrm>
            </p:contentPart>
          </mc:Choice>
          <mc:Fallback xmlns="">
            <p:pic>
              <p:nvPicPr>
                <p:cNvPr id="42" name="Ink 41">
                  <a:extLst>
                    <a:ext uri="{FF2B5EF4-FFF2-40B4-BE49-F238E27FC236}">
                      <a16:creationId xmlns:a16="http://schemas.microsoft.com/office/drawing/2014/main" id="{B5E909FA-F5E4-0A5E-BE47-99E0441AF15C}"/>
                    </a:ext>
                  </a:extLst>
                </p:cNvPr>
                <p:cNvPicPr/>
                <p:nvPr/>
              </p:nvPicPr>
              <p:blipFill>
                <a:blip r:embed="rId66"/>
                <a:stretch>
                  <a:fillRect/>
                </a:stretch>
              </p:blipFill>
              <p:spPr>
                <a:xfrm>
                  <a:off x="4895335" y="4021875"/>
                  <a:ext cx="30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F5D651C0-8028-1950-A880-4FFA23A5E04F}"/>
                    </a:ext>
                  </a:extLst>
                </p14:cNvPr>
                <p14:cNvContentPartPr/>
                <p14:nvPr/>
              </p14:nvContentPartPr>
              <p14:xfrm>
                <a:off x="5012695" y="4007475"/>
                <a:ext cx="114480" cy="202680"/>
              </p14:xfrm>
            </p:contentPart>
          </mc:Choice>
          <mc:Fallback xmlns="">
            <p:pic>
              <p:nvPicPr>
                <p:cNvPr id="43" name="Ink 42">
                  <a:extLst>
                    <a:ext uri="{FF2B5EF4-FFF2-40B4-BE49-F238E27FC236}">
                      <a16:creationId xmlns:a16="http://schemas.microsoft.com/office/drawing/2014/main" id="{F5D651C0-8028-1950-A880-4FFA23A5E04F}"/>
                    </a:ext>
                  </a:extLst>
                </p:cNvPr>
                <p:cNvPicPr/>
                <p:nvPr/>
              </p:nvPicPr>
              <p:blipFill>
                <a:blip r:embed="rId68"/>
                <a:stretch>
                  <a:fillRect/>
                </a:stretch>
              </p:blipFill>
              <p:spPr>
                <a:xfrm>
                  <a:off x="5003695" y="3998475"/>
                  <a:ext cx="132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6334AD53-74F6-EA03-74A4-AA37763EBBCC}"/>
                    </a:ext>
                  </a:extLst>
                </p14:cNvPr>
                <p14:cNvContentPartPr/>
                <p14:nvPr/>
              </p14:nvContentPartPr>
              <p14:xfrm>
                <a:off x="5248855" y="3956715"/>
                <a:ext cx="89640" cy="209160"/>
              </p14:xfrm>
            </p:contentPart>
          </mc:Choice>
          <mc:Fallback xmlns="">
            <p:pic>
              <p:nvPicPr>
                <p:cNvPr id="45" name="Ink 44">
                  <a:extLst>
                    <a:ext uri="{FF2B5EF4-FFF2-40B4-BE49-F238E27FC236}">
                      <a16:creationId xmlns:a16="http://schemas.microsoft.com/office/drawing/2014/main" id="{6334AD53-74F6-EA03-74A4-AA37763EBBCC}"/>
                    </a:ext>
                  </a:extLst>
                </p:cNvPr>
                <p:cNvPicPr/>
                <p:nvPr/>
              </p:nvPicPr>
              <p:blipFill>
                <a:blip r:embed="rId70"/>
                <a:stretch>
                  <a:fillRect/>
                </a:stretch>
              </p:blipFill>
              <p:spPr>
                <a:xfrm>
                  <a:off x="5239891" y="3947715"/>
                  <a:ext cx="107209"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58356978-B199-D5B4-8F9C-27D3A928CBED}"/>
                    </a:ext>
                  </a:extLst>
                </p14:cNvPr>
                <p14:cNvContentPartPr/>
                <p14:nvPr/>
              </p14:nvContentPartPr>
              <p14:xfrm>
                <a:off x="5397895" y="3920715"/>
                <a:ext cx="104400" cy="221760"/>
              </p14:xfrm>
            </p:contentPart>
          </mc:Choice>
          <mc:Fallback xmlns="">
            <p:pic>
              <p:nvPicPr>
                <p:cNvPr id="46" name="Ink 45">
                  <a:extLst>
                    <a:ext uri="{FF2B5EF4-FFF2-40B4-BE49-F238E27FC236}">
                      <a16:creationId xmlns:a16="http://schemas.microsoft.com/office/drawing/2014/main" id="{58356978-B199-D5B4-8F9C-27D3A928CBED}"/>
                    </a:ext>
                  </a:extLst>
                </p:cNvPr>
                <p:cNvPicPr/>
                <p:nvPr/>
              </p:nvPicPr>
              <p:blipFill>
                <a:blip r:embed="rId72"/>
                <a:stretch>
                  <a:fillRect/>
                </a:stretch>
              </p:blipFill>
              <p:spPr>
                <a:xfrm>
                  <a:off x="5388895" y="3911715"/>
                  <a:ext cx="1220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90E603CE-EE59-7B8F-DE20-518282E5CABE}"/>
                    </a:ext>
                  </a:extLst>
                </p14:cNvPr>
                <p14:cNvContentPartPr/>
                <p14:nvPr/>
              </p14:nvContentPartPr>
              <p14:xfrm>
                <a:off x="5540815" y="3842235"/>
                <a:ext cx="174960" cy="298800"/>
              </p14:xfrm>
            </p:contentPart>
          </mc:Choice>
          <mc:Fallback xmlns="">
            <p:pic>
              <p:nvPicPr>
                <p:cNvPr id="47" name="Ink 46">
                  <a:extLst>
                    <a:ext uri="{FF2B5EF4-FFF2-40B4-BE49-F238E27FC236}">
                      <a16:creationId xmlns:a16="http://schemas.microsoft.com/office/drawing/2014/main" id="{90E603CE-EE59-7B8F-DE20-518282E5CABE}"/>
                    </a:ext>
                  </a:extLst>
                </p:cNvPr>
                <p:cNvPicPr/>
                <p:nvPr/>
              </p:nvPicPr>
              <p:blipFill>
                <a:blip r:embed="rId74"/>
                <a:stretch>
                  <a:fillRect/>
                </a:stretch>
              </p:blipFill>
              <p:spPr>
                <a:xfrm>
                  <a:off x="5531815" y="3833246"/>
                  <a:ext cx="192600" cy="316419"/>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15C22F8D-2445-7375-EF2F-7688F7C31577}"/>
                    </a:ext>
                  </a:extLst>
                </p14:cNvPr>
                <p14:cNvContentPartPr/>
                <p14:nvPr/>
              </p14:nvContentPartPr>
              <p14:xfrm>
                <a:off x="5793895" y="3874635"/>
                <a:ext cx="156960" cy="153000"/>
              </p14:xfrm>
            </p:contentPart>
          </mc:Choice>
          <mc:Fallback xmlns="">
            <p:pic>
              <p:nvPicPr>
                <p:cNvPr id="49" name="Ink 48">
                  <a:extLst>
                    <a:ext uri="{FF2B5EF4-FFF2-40B4-BE49-F238E27FC236}">
                      <a16:creationId xmlns:a16="http://schemas.microsoft.com/office/drawing/2014/main" id="{15C22F8D-2445-7375-EF2F-7688F7C31577}"/>
                    </a:ext>
                  </a:extLst>
                </p:cNvPr>
                <p:cNvPicPr/>
                <p:nvPr/>
              </p:nvPicPr>
              <p:blipFill>
                <a:blip r:embed="rId76"/>
                <a:stretch>
                  <a:fillRect/>
                </a:stretch>
              </p:blipFill>
              <p:spPr>
                <a:xfrm>
                  <a:off x="5784895" y="3865635"/>
                  <a:ext cx="174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01583E1F-7FE7-2800-5186-98A30B9ABA4B}"/>
                    </a:ext>
                  </a:extLst>
                </p14:cNvPr>
                <p14:cNvContentPartPr/>
                <p14:nvPr/>
              </p14:nvContentPartPr>
              <p14:xfrm>
                <a:off x="5907655" y="3688155"/>
                <a:ext cx="172800" cy="123120"/>
              </p14:xfrm>
            </p:contentPart>
          </mc:Choice>
          <mc:Fallback xmlns="">
            <p:pic>
              <p:nvPicPr>
                <p:cNvPr id="50" name="Ink 49">
                  <a:extLst>
                    <a:ext uri="{FF2B5EF4-FFF2-40B4-BE49-F238E27FC236}">
                      <a16:creationId xmlns:a16="http://schemas.microsoft.com/office/drawing/2014/main" id="{01583E1F-7FE7-2800-5186-98A30B9ABA4B}"/>
                    </a:ext>
                  </a:extLst>
                </p:cNvPr>
                <p:cNvPicPr/>
                <p:nvPr/>
              </p:nvPicPr>
              <p:blipFill>
                <a:blip r:embed="rId78"/>
                <a:stretch>
                  <a:fillRect/>
                </a:stretch>
              </p:blipFill>
              <p:spPr>
                <a:xfrm>
                  <a:off x="5898655" y="3679155"/>
                  <a:ext cx="190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Ink 51">
                  <a:extLst>
                    <a:ext uri="{FF2B5EF4-FFF2-40B4-BE49-F238E27FC236}">
                      <a16:creationId xmlns:a16="http://schemas.microsoft.com/office/drawing/2014/main" id="{6510D855-DF05-7BBB-5387-9F5263E9F39A}"/>
                    </a:ext>
                  </a:extLst>
                </p14:cNvPr>
                <p14:cNvContentPartPr/>
                <p14:nvPr/>
              </p14:nvContentPartPr>
              <p14:xfrm>
                <a:off x="5142655" y="4226355"/>
                <a:ext cx="23400" cy="130680"/>
              </p14:xfrm>
            </p:contentPart>
          </mc:Choice>
          <mc:Fallback xmlns="">
            <p:pic>
              <p:nvPicPr>
                <p:cNvPr id="52" name="Ink 51">
                  <a:extLst>
                    <a:ext uri="{FF2B5EF4-FFF2-40B4-BE49-F238E27FC236}">
                      <a16:creationId xmlns:a16="http://schemas.microsoft.com/office/drawing/2014/main" id="{6510D855-DF05-7BBB-5387-9F5263E9F39A}"/>
                    </a:ext>
                  </a:extLst>
                </p:cNvPr>
                <p:cNvPicPr/>
                <p:nvPr/>
              </p:nvPicPr>
              <p:blipFill>
                <a:blip r:embed="rId80"/>
                <a:stretch>
                  <a:fillRect/>
                </a:stretch>
              </p:blipFill>
              <p:spPr>
                <a:xfrm>
                  <a:off x="5133655" y="4217355"/>
                  <a:ext cx="41040" cy="148320"/>
                </a:xfrm>
                <a:prstGeom prst="rect">
                  <a:avLst/>
                </a:prstGeom>
              </p:spPr>
            </p:pic>
          </mc:Fallback>
        </mc:AlternateContent>
      </p:grpSp>
      <mc:AlternateContent xmlns:mc="http://schemas.openxmlformats.org/markup-compatibility/2006" xmlns:a14="http://schemas.microsoft.com/office/drawing/2010/main">
        <mc:Choice Requires="a14">
          <p:sp>
            <p:nvSpPr>
              <p:cNvPr id="19" name="Title 1">
                <a:extLst>
                  <a:ext uri="{FF2B5EF4-FFF2-40B4-BE49-F238E27FC236}">
                    <a16:creationId xmlns:a16="http://schemas.microsoft.com/office/drawing/2014/main" id="{DE520351-F88E-1D5E-CC76-7F3B2678D4DA}"/>
                  </a:ext>
                </a:extLst>
              </p:cNvPr>
              <p:cNvSpPr txBox="1">
                <a:spLocks/>
              </p:cNvSpPr>
              <p:nvPr/>
            </p:nvSpPr>
            <p:spPr>
              <a:xfrm>
                <a:off x="5920544" y="91432"/>
                <a:ext cx="6035518" cy="469199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 1917 “Irish” Potatoes yield </a:t>
                </a:r>
                <a14:m>
                  <m:oMath xmlns:m="http://schemas.openxmlformats.org/officeDocument/2006/math">
                    <m:r>
                      <a:rPr lang="en-US" i="1" dirty="0" smtClean="0">
                        <a:latin typeface="Cambria Math" panose="02040503050406030204" pitchFamily="18" charset="0"/>
                      </a:rPr>
                      <m:t>1.9</m:t>
                    </m:r>
                    <m:r>
                      <a:rPr lang="en-US" i="1" dirty="0" smtClean="0">
                        <a:latin typeface="Cambria Math" panose="02040503050406030204" pitchFamily="18" charset="0"/>
                      </a:rPr>
                      <m:t>𝑀</m:t>
                    </m:r>
                    <m:f>
                      <m:fPr>
                        <m:ctrlPr>
                          <a:rPr lang="en-US" i="1" dirty="0" smtClean="0">
                            <a:latin typeface="Cambria Math" panose="02040503050406030204" pitchFamily="18" charset="0"/>
                          </a:rPr>
                        </m:ctrlPr>
                      </m:fPr>
                      <m:num>
                        <m:r>
                          <a:rPr lang="en-US" i="1" dirty="0" smtClean="0">
                            <a:latin typeface="Cambria Math" panose="02040503050406030204" pitchFamily="18" charset="0"/>
                          </a:rPr>
                          <m:t>𝑘𝑐𝑎𝑙</m:t>
                        </m:r>
                      </m:num>
                      <m:den>
                        <m:r>
                          <a:rPr lang="en-US" i="1" dirty="0" smtClean="0">
                            <a:latin typeface="Cambria Math" panose="02040503050406030204" pitchFamily="18" charset="0"/>
                          </a:rPr>
                          <m:t>𝑎𝑐𝑟𝑒</m:t>
                        </m:r>
                      </m:den>
                    </m:f>
                  </m:oMath>
                </a14:m>
                <a:endParaRPr lang="en-US" dirty="0"/>
              </a:p>
              <a:p>
                <a:endParaRPr lang="en-US" dirty="0"/>
              </a:p>
              <a:p>
                <a:r>
                  <a:rPr lang="en-US" dirty="0"/>
                  <a:t>6ppl need </a:t>
                </a:r>
                <a14:m>
                  <m:oMath xmlns:m="http://schemas.openxmlformats.org/officeDocument/2006/math">
                    <m:r>
                      <a:rPr lang="en-US" b="0" i="1" smtClean="0">
                        <a:latin typeface="Cambria Math" panose="02040503050406030204" pitchFamily="18" charset="0"/>
                      </a:rPr>
                      <m:t>6</m:t>
                    </m:r>
                    <m:r>
                      <a:rPr lang="en-US" b="0" i="1" smtClean="0">
                        <a:latin typeface="Cambria Math" panose="02040503050406030204" pitchFamily="18" charset="0"/>
                      </a:rPr>
                      <m:t>𝑀</m:t>
                    </m:r>
                    <m:f>
                      <m:fPr>
                        <m:ctrlPr>
                          <a:rPr lang="en-US" b="0" i="1" smtClean="0">
                            <a:latin typeface="Cambria Math" panose="02040503050406030204" pitchFamily="18" charset="0"/>
                          </a:rPr>
                        </m:ctrlPr>
                      </m:fPr>
                      <m:num>
                        <m:r>
                          <a:rPr lang="en-US" b="0" i="1" smtClean="0">
                            <a:latin typeface="Cambria Math" panose="02040503050406030204" pitchFamily="18" charset="0"/>
                          </a:rPr>
                          <m:t>𝑘𝑐𝑎𝑙</m:t>
                        </m:r>
                      </m:num>
                      <m:den>
                        <m:r>
                          <a:rPr lang="en-US" b="0" i="1" smtClean="0">
                            <a:latin typeface="Cambria Math" panose="02040503050406030204" pitchFamily="18" charset="0"/>
                          </a:rPr>
                          <m:t>𝑦𝑒𝑎𝑟</m:t>
                        </m:r>
                      </m:den>
                    </m:f>
                  </m:oMath>
                </a14:m>
                <a:endParaRPr lang="en-US" dirty="0"/>
              </a:p>
              <a:p>
                <a:endParaRPr lang="en-US" dirty="0"/>
              </a:p>
              <a:p>
                <a:r>
                  <a:rPr lang="en-US" dirty="0"/>
                  <a:t>So about 3 acres of potatoes</a:t>
                </a:r>
              </a:p>
            </p:txBody>
          </p:sp>
        </mc:Choice>
        <mc:Fallback xmlns="">
          <p:sp>
            <p:nvSpPr>
              <p:cNvPr id="19" name="Title 1">
                <a:extLst>
                  <a:ext uri="{FF2B5EF4-FFF2-40B4-BE49-F238E27FC236}">
                    <a16:creationId xmlns:a16="http://schemas.microsoft.com/office/drawing/2014/main" id="{DE520351-F88E-1D5E-CC76-7F3B2678D4DA}"/>
                  </a:ext>
                </a:extLst>
              </p:cNvPr>
              <p:cNvSpPr txBox="1">
                <a:spLocks noRot="1" noChangeAspect="1" noMove="1" noResize="1" noEditPoints="1" noAdjustHandles="1" noChangeArrowheads="1" noChangeShapeType="1" noTextEdit="1"/>
              </p:cNvSpPr>
              <p:nvPr/>
            </p:nvSpPr>
            <p:spPr>
              <a:xfrm>
                <a:off x="5920544" y="91432"/>
                <a:ext cx="6035518" cy="4691990"/>
              </a:xfrm>
              <a:prstGeom prst="rect">
                <a:avLst/>
              </a:prstGeom>
              <a:blipFill>
                <a:blip r:embed="rId81"/>
                <a:stretch>
                  <a:fillRect l="-4040" t="-2078" b="-2987"/>
                </a:stretch>
              </a:blipFill>
            </p:spPr>
            <p:txBody>
              <a:bodyPr/>
              <a:lstStyle/>
              <a:p>
                <a:r>
                  <a:rPr lang="en-US">
                    <a:noFill/>
                  </a:rPr>
                  <a:t> </a:t>
                </a:r>
              </a:p>
            </p:txBody>
          </p:sp>
        </mc:Fallback>
      </mc:AlternateContent>
    </p:spTree>
    <p:extLst>
      <p:ext uri="{BB962C8B-B14F-4D97-AF65-F5344CB8AC3E}">
        <p14:creationId xmlns:p14="http://schemas.microsoft.com/office/powerpoint/2010/main" val="3313276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3F11-C326-C825-B0E0-F3471D51C981}"/>
              </a:ext>
            </a:extLst>
          </p:cNvPr>
          <p:cNvSpPr>
            <a:spLocks noGrp="1"/>
          </p:cNvSpPr>
          <p:nvPr>
            <p:ph type="title"/>
          </p:nvPr>
        </p:nvSpPr>
        <p:spPr/>
        <p:txBody>
          <a:bodyPr/>
          <a:lstStyle/>
          <a:p>
            <a:r>
              <a:rPr lang="en-US" dirty="0"/>
              <a:t>2</a:t>
            </a:r>
            <a:r>
              <a:rPr lang="en-US" baseline="30000" dirty="0"/>
              <a:t>nd</a:t>
            </a:r>
            <a:r>
              <a:rPr lang="en-US" dirty="0"/>
              <a:t> Half of the talk</a:t>
            </a:r>
          </a:p>
        </p:txBody>
      </p:sp>
      <p:pic>
        <p:nvPicPr>
          <p:cNvPr id="1026" name="Picture 2" descr="The Little Ice Age">
            <a:extLst>
              <a:ext uri="{FF2B5EF4-FFF2-40B4-BE49-F238E27FC236}">
                <a16:creationId xmlns:a16="http://schemas.microsoft.com/office/drawing/2014/main" id="{2E4CD16D-D43B-0FF4-752E-2E8F6C0C5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932" y="0"/>
            <a:ext cx="4586636" cy="687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258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86EEC-8209-BC22-01EE-473D77DAED63}"/>
              </a:ext>
            </a:extLst>
          </p:cNvPr>
          <p:cNvSpPr txBox="1"/>
          <p:nvPr/>
        </p:nvSpPr>
        <p:spPr>
          <a:xfrm>
            <a:off x="0" y="0"/>
            <a:ext cx="4036541" cy="1077218"/>
          </a:xfrm>
          <a:prstGeom prst="rect">
            <a:avLst/>
          </a:prstGeom>
          <a:noFill/>
        </p:spPr>
        <p:txBody>
          <a:bodyPr wrap="square" rtlCol="0">
            <a:spAutoFit/>
          </a:bodyPr>
          <a:lstStyle/>
          <a:p>
            <a:r>
              <a:rPr lang="en-US" sz="3200" dirty="0"/>
              <a:t>Can Ireland live off backyard potatoes?</a:t>
            </a:r>
          </a:p>
        </p:txBody>
      </p:sp>
      <p:pic>
        <p:nvPicPr>
          <p:cNvPr id="3" name="Picture 2">
            <a:extLst>
              <a:ext uri="{FF2B5EF4-FFF2-40B4-BE49-F238E27FC236}">
                <a16:creationId xmlns:a16="http://schemas.microsoft.com/office/drawing/2014/main" id="{3AEF8B6E-A55E-93EA-1BE2-E318A10CD885}"/>
              </a:ext>
            </a:extLst>
          </p:cNvPr>
          <p:cNvPicPr>
            <a:picLocks noChangeAspect="1"/>
          </p:cNvPicPr>
          <p:nvPr/>
        </p:nvPicPr>
        <p:blipFill>
          <a:blip r:embed="rId2"/>
          <a:stretch>
            <a:fillRect/>
          </a:stretch>
        </p:blipFill>
        <p:spPr>
          <a:xfrm>
            <a:off x="0" y="1198605"/>
            <a:ext cx="5603634" cy="5457568"/>
          </a:xfrm>
          <a:prstGeom prst="rect">
            <a:avLst/>
          </a:prstGeom>
        </p:spPr>
      </p:pic>
      <p:pic>
        <p:nvPicPr>
          <p:cNvPr id="5" name="Picture 4">
            <a:extLst>
              <a:ext uri="{FF2B5EF4-FFF2-40B4-BE49-F238E27FC236}">
                <a16:creationId xmlns:a16="http://schemas.microsoft.com/office/drawing/2014/main" id="{CB2A06C3-4FEE-BA39-6035-C6ACCF06EFE5}"/>
              </a:ext>
            </a:extLst>
          </p:cNvPr>
          <p:cNvPicPr>
            <a:picLocks noChangeAspect="1"/>
          </p:cNvPicPr>
          <p:nvPr/>
        </p:nvPicPr>
        <p:blipFill>
          <a:blip r:embed="rId3"/>
          <a:stretch>
            <a:fillRect/>
          </a:stretch>
        </p:blipFill>
        <p:spPr>
          <a:xfrm>
            <a:off x="5304696" y="996778"/>
            <a:ext cx="6887304" cy="5861222"/>
          </a:xfrm>
          <a:prstGeom prst="rect">
            <a:avLst/>
          </a:prstGeom>
        </p:spPr>
      </p:pic>
    </p:spTree>
    <p:extLst>
      <p:ext uri="{BB962C8B-B14F-4D97-AF65-F5344CB8AC3E}">
        <p14:creationId xmlns:p14="http://schemas.microsoft.com/office/powerpoint/2010/main" val="3693311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49428"/>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B1832D1-B67B-E617-BA4B-04735F86FC86}"/>
                  </a:ext>
                </a:extLst>
              </p14:cNvPr>
              <p14:cNvContentPartPr/>
              <p14:nvPr/>
            </p14:nvContentPartPr>
            <p14:xfrm>
              <a:off x="5104931" y="973440"/>
              <a:ext cx="259200" cy="365040"/>
            </p14:xfrm>
          </p:contentPart>
        </mc:Choice>
        <mc:Fallback xmlns="">
          <p:pic>
            <p:nvPicPr>
              <p:cNvPr id="6" name="Ink 5">
                <a:extLst>
                  <a:ext uri="{FF2B5EF4-FFF2-40B4-BE49-F238E27FC236}">
                    <a16:creationId xmlns:a16="http://schemas.microsoft.com/office/drawing/2014/main" id="{CB1832D1-B67B-E617-BA4B-04735F86FC86}"/>
                  </a:ext>
                </a:extLst>
              </p:cNvPr>
              <p:cNvPicPr/>
              <p:nvPr/>
            </p:nvPicPr>
            <p:blipFill>
              <a:blip r:embed="rId6"/>
              <a:stretch>
                <a:fillRect/>
              </a:stretch>
            </p:blipFill>
            <p:spPr>
              <a:xfrm>
                <a:off x="5095931" y="964440"/>
                <a:ext cx="2768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B252191-DC26-73D4-F457-A79CE615F7EC}"/>
                  </a:ext>
                </a:extLst>
              </p14:cNvPr>
              <p14:cNvContentPartPr/>
              <p14:nvPr/>
            </p14:nvContentPartPr>
            <p14:xfrm>
              <a:off x="5356571" y="2584080"/>
              <a:ext cx="713520" cy="31320"/>
            </p14:xfrm>
          </p:contentPart>
        </mc:Choice>
        <mc:Fallback xmlns="">
          <p:pic>
            <p:nvPicPr>
              <p:cNvPr id="7" name="Ink 6">
                <a:extLst>
                  <a:ext uri="{FF2B5EF4-FFF2-40B4-BE49-F238E27FC236}">
                    <a16:creationId xmlns:a16="http://schemas.microsoft.com/office/drawing/2014/main" id="{9B252191-DC26-73D4-F457-A79CE615F7EC}"/>
                  </a:ext>
                </a:extLst>
              </p:cNvPr>
              <p:cNvPicPr/>
              <p:nvPr/>
            </p:nvPicPr>
            <p:blipFill>
              <a:blip r:embed="rId8"/>
              <a:stretch>
                <a:fillRect/>
              </a:stretch>
            </p:blipFill>
            <p:spPr>
              <a:xfrm>
                <a:off x="5347571" y="2575080"/>
                <a:ext cx="731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F802EB-356D-4BE6-C90B-EE6E6EB6BE48}"/>
                  </a:ext>
                </a:extLst>
              </p14:cNvPr>
              <p14:cNvContentPartPr/>
              <p14:nvPr/>
            </p14:nvContentPartPr>
            <p14:xfrm>
              <a:off x="2074451" y="2640240"/>
              <a:ext cx="384840" cy="35640"/>
            </p14:xfrm>
          </p:contentPart>
        </mc:Choice>
        <mc:Fallback xmlns="">
          <p:pic>
            <p:nvPicPr>
              <p:cNvPr id="8" name="Ink 7">
                <a:extLst>
                  <a:ext uri="{FF2B5EF4-FFF2-40B4-BE49-F238E27FC236}">
                    <a16:creationId xmlns:a16="http://schemas.microsoft.com/office/drawing/2014/main" id="{1EF802EB-356D-4BE6-C90B-EE6E6EB6BE48}"/>
                  </a:ext>
                </a:extLst>
              </p:cNvPr>
              <p:cNvPicPr/>
              <p:nvPr/>
            </p:nvPicPr>
            <p:blipFill>
              <a:blip r:embed="rId10"/>
              <a:stretch>
                <a:fillRect/>
              </a:stretch>
            </p:blipFill>
            <p:spPr>
              <a:xfrm>
                <a:off x="2065443" y="2631240"/>
                <a:ext cx="402497"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0BA3B13-E404-FD1E-B42E-51F560B1262F}"/>
                  </a:ext>
                </a:extLst>
              </p14:cNvPr>
              <p14:cNvContentPartPr/>
              <p14:nvPr/>
            </p14:nvContentPartPr>
            <p14:xfrm>
              <a:off x="2004251" y="1262160"/>
              <a:ext cx="432720" cy="43920"/>
            </p14:xfrm>
          </p:contentPart>
        </mc:Choice>
        <mc:Fallback xmlns="">
          <p:pic>
            <p:nvPicPr>
              <p:cNvPr id="9" name="Ink 8">
                <a:extLst>
                  <a:ext uri="{FF2B5EF4-FFF2-40B4-BE49-F238E27FC236}">
                    <a16:creationId xmlns:a16="http://schemas.microsoft.com/office/drawing/2014/main" id="{F0BA3B13-E404-FD1E-B42E-51F560B1262F}"/>
                  </a:ext>
                </a:extLst>
              </p:cNvPr>
              <p:cNvPicPr/>
              <p:nvPr/>
            </p:nvPicPr>
            <p:blipFill>
              <a:blip r:embed="rId12"/>
              <a:stretch>
                <a:fillRect/>
              </a:stretch>
            </p:blipFill>
            <p:spPr>
              <a:xfrm>
                <a:off x="1995258" y="1253160"/>
                <a:ext cx="450345"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1352D595-C357-3632-1A4A-95E875AFC818}"/>
                  </a:ext>
                </a:extLst>
              </p14:cNvPr>
              <p14:cNvContentPartPr/>
              <p14:nvPr/>
            </p14:nvContentPartPr>
            <p14:xfrm>
              <a:off x="2082371" y="2605320"/>
              <a:ext cx="340200" cy="54000"/>
            </p14:xfrm>
          </p:contentPart>
        </mc:Choice>
        <mc:Fallback xmlns="">
          <p:pic>
            <p:nvPicPr>
              <p:cNvPr id="10" name="Ink 9">
                <a:extLst>
                  <a:ext uri="{FF2B5EF4-FFF2-40B4-BE49-F238E27FC236}">
                    <a16:creationId xmlns:a16="http://schemas.microsoft.com/office/drawing/2014/main" id="{1352D595-C357-3632-1A4A-95E875AFC818}"/>
                  </a:ext>
                </a:extLst>
              </p:cNvPr>
              <p:cNvPicPr/>
              <p:nvPr/>
            </p:nvPicPr>
            <p:blipFill>
              <a:blip r:embed="rId14"/>
              <a:stretch>
                <a:fillRect/>
              </a:stretch>
            </p:blipFill>
            <p:spPr>
              <a:xfrm>
                <a:off x="2073371" y="2596320"/>
                <a:ext cx="357840" cy="71640"/>
              </a:xfrm>
              <a:prstGeom prst="rect">
                <a:avLst/>
              </a:prstGeom>
            </p:spPr>
          </p:pic>
        </mc:Fallback>
      </mc:AlternateContent>
      <p:grpSp>
        <p:nvGrpSpPr>
          <p:cNvPr id="21" name="Group 20">
            <a:extLst>
              <a:ext uri="{FF2B5EF4-FFF2-40B4-BE49-F238E27FC236}">
                <a16:creationId xmlns:a16="http://schemas.microsoft.com/office/drawing/2014/main" id="{5E5FA008-F997-BAF8-5204-9CA0085EA01A}"/>
              </a:ext>
            </a:extLst>
          </p:cNvPr>
          <p:cNvGrpSpPr/>
          <p:nvPr/>
        </p:nvGrpSpPr>
        <p:grpSpPr>
          <a:xfrm>
            <a:off x="2569451" y="1661760"/>
            <a:ext cx="1169280" cy="407160"/>
            <a:chOff x="2569451" y="1661760"/>
            <a:chExt cx="1169280" cy="407160"/>
          </a:xfrm>
        </p:grpSpPr>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3953310-4FCE-B641-8A96-58BEB0B80897}"/>
                    </a:ext>
                  </a:extLst>
                </p14:cNvPr>
                <p14:cNvContentPartPr/>
                <p14:nvPr/>
              </p14:nvContentPartPr>
              <p14:xfrm>
                <a:off x="2569451" y="1766160"/>
                <a:ext cx="219240" cy="259920"/>
              </p14:xfrm>
            </p:contentPart>
          </mc:Choice>
          <mc:Fallback xmlns="">
            <p:pic>
              <p:nvPicPr>
                <p:cNvPr id="11" name="Ink 10">
                  <a:extLst>
                    <a:ext uri="{FF2B5EF4-FFF2-40B4-BE49-F238E27FC236}">
                      <a16:creationId xmlns:a16="http://schemas.microsoft.com/office/drawing/2014/main" id="{43953310-4FCE-B641-8A96-58BEB0B80897}"/>
                    </a:ext>
                  </a:extLst>
                </p:cNvPr>
                <p:cNvPicPr/>
                <p:nvPr/>
              </p:nvPicPr>
              <p:blipFill>
                <a:blip r:embed="rId16"/>
                <a:stretch>
                  <a:fillRect/>
                </a:stretch>
              </p:blipFill>
              <p:spPr>
                <a:xfrm>
                  <a:off x="2560451" y="1757160"/>
                  <a:ext cx="2368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BC9C1BAD-A2B7-7D67-656D-78B820C95447}"/>
                    </a:ext>
                  </a:extLst>
                </p14:cNvPr>
                <p14:cNvContentPartPr/>
                <p14:nvPr/>
              </p14:nvContentPartPr>
              <p14:xfrm>
                <a:off x="2921891" y="1988280"/>
                <a:ext cx="3240" cy="360"/>
              </p14:xfrm>
            </p:contentPart>
          </mc:Choice>
          <mc:Fallback xmlns="">
            <p:pic>
              <p:nvPicPr>
                <p:cNvPr id="12" name="Ink 11">
                  <a:extLst>
                    <a:ext uri="{FF2B5EF4-FFF2-40B4-BE49-F238E27FC236}">
                      <a16:creationId xmlns:a16="http://schemas.microsoft.com/office/drawing/2014/main" id="{BC9C1BAD-A2B7-7D67-656D-78B820C95447}"/>
                    </a:ext>
                  </a:extLst>
                </p:cNvPr>
                <p:cNvPicPr/>
                <p:nvPr/>
              </p:nvPicPr>
              <p:blipFill>
                <a:blip r:embed="rId18"/>
                <a:stretch>
                  <a:fillRect/>
                </a:stretch>
              </p:blipFill>
              <p:spPr>
                <a:xfrm>
                  <a:off x="2912891" y="1979280"/>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A9985F0E-EFCE-DE74-F0C4-4938ACC7A26A}"/>
                    </a:ext>
                  </a:extLst>
                </p14:cNvPr>
                <p14:cNvContentPartPr/>
                <p14:nvPr/>
              </p14:nvContentPartPr>
              <p14:xfrm>
                <a:off x="2961131" y="1827720"/>
                <a:ext cx="151200" cy="161640"/>
              </p14:xfrm>
            </p:contentPart>
          </mc:Choice>
          <mc:Fallback xmlns="">
            <p:pic>
              <p:nvPicPr>
                <p:cNvPr id="13" name="Ink 12">
                  <a:extLst>
                    <a:ext uri="{FF2B5EF4-FFF2-40B4-BE49-F238E27FC236}">
                      <a16:creationId xmlns:a16="http://schemas.microsoft.com/office/drawing/2014/main" id="{A9985F0E-EFCE-DE74-F0C4-4938ACC7A26A}"/>
                    </a:ext>
                  </a:extLst>
                </p:cNvPr>
                <p:cNvPicPr/>
                <p:nvPr/>
              </p:nvPicPr>
              <p:blipFill>
                <a:blip r:embed="rId20"/>
                <a:stretch>
                  <a:fillRect/>
                </a:stretch>
              </p:blipFill>
              <p:spPr>
                <a:xfrm>
                  <a:off x="2952131" y="1818740"/>
                  <a:ext cx="168840" cy="17924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97973446-F4EB-9969-8ECA-E62F5EF44471}"/>
                    </a:ext>
                  </a:extLst>
                </p14:cNvPr>
                <p14:cNvContentPartPr/>
                <p14:nvPr/>
              </p14:nvContentPartPr>
              <p14:xfrm>
                <a:off x="3009371" y="1801440"/>
                <a:ext cx="230040" cy="63360"/>
              </p14:xfrm>
            </p:contentPart>
          </mc:Choice>
          <mc:Fallback xmlns="">
            <p:pic>
              <p:nvPicPr>
                <p:cNvPr id="14" name="Ink 13">
                  <a:extLst>
                    <a:ext uri="{FF2B5EF4-FFF2-40B4-BE49-F238E27FC236}">
                      <a16:creationId xmlns:a16="http://schemas.microsoft.com/office/drawing/2014/main" id="{97973446-F4EB-9969-8ECA-E62F5EF44471}"/>
                    </a:ext>
                  </a:extLst>
                </p:cNvPr>
                <p:cNvPicPr/>
                <p:nvPr/>
              </p:nvPicPr>
              <p:blipFill>
                <a:blip r:embed="rId22"/>
                <a:stretch>
                  <a:fillRect/>
                </a:stretch>
              </p:blipFill>
              <p:spPr>
                <a:xfrm>
                  <a:off x="3000385" y="1792440"/>
                  <a:ext cx="247652"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259FC66E-FE46-4236-3F15-53E2F488DEA8}"/>
                    </a:ext>
                  </a:extLst>
                </p14:cNvPr>
                <p14:cNvContentPartPr/>
                <p14:nvPr/>
              </p14:nvContentPartPr>
              <p14:xfrm>
                <a:off x="3218531" y="1965240"/>
                <a:ext cx="360" cy="1080"/>
              </p14:xfrm>
            </p:contentPart>
          </mc:Choice>
          <mc:Fallback xmlns="">
            <p:pic>
              <p:nvPicPr>
                <p:cNvPr id="15" name="Ink 14">
                  <a:extLst>
                    <a:ext uri="{FF2B5EF4-FFF2-40B4-BE49-F238E27FC236}">
                      <a16:creationId xmlns:a16="http://schemas.microsoft.com/office/drawing/2014/main" id="{259FC66E-FE46-4236-3F15-53E2F488DEA8}"/>
                    </a:ext>
                  </a:extLst>
                </p:cNvPr>
                <p:cNvPicPr/>
                <p:nvPr/>
              </p:nvPicPr>
              <p:blipFill>
                <a:blip r:embed="rId24"/>
                <a:stretch>
                  <a:fillRect/>
                </a:stretch>
              </p:blipFill>
              <p:spPr>
                <a:xfrm>
                  <a:off x="3209531" y="1951740"/>
                  <a:ext cx="18000" cy="275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EAC467D3-D62A-2AA5-CBCD-56EFAB7DD01E}"/>
                    </a:ext>
                  </a:extLst>
                </p14:cNvPr>
                <p14:cNvContentPartPr/>
                <p14:nvPr/>
              </p14:nvContentPartPr>
              <p14:xfrm>
                <a:off x="3220691" y="1783440"/>
                <a:ext cx="209520" cy="175680"/>
              </p14:xfrm>
            </p:contentPart>
          </mc:Choice>
          <mc:Fallback xmlns="">
            <p:pic>
              <p:nvPicPr>
                <p:cNvPr id="16" name="Ink 15">
                  <a:extLst>
                    <a:ext uri="{FF2B5EF4-FFF2-40B4-BE49-F238E27FC236}">
                      <a16:creationId xmlns:a16="http://schemas.microsoft.com/office/drawing/2014/main" id="{EAC467D3-D62A-2AA5-CBCD-56EFAB7DD01E}"/>
                    </a:ext>
                  </a:extLst>
                </p:cNvPr>
                <p:cNvPicPr/>
                <p:nvPr/>
              </p:nvPicPr>
              <p:blipFill>
                <a:blip r:embed="rId26"/>
                <a:stretch>
                  <a:fillRect/>
                </a:stretch>
              </p:blipFill>
              <p:spPr>
                <a:xfrm>
                  <a:off x="3211691" y="1774440"/>
                  <a:ext cx="227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48B17F5B-FA15-401F-3D44-9FE3272A0E3E}"/>
                    </a:ext>
                  </a:extLst>
                </p14:cNvPr>
                <p14:cNvContentPartPr/>
                <p14:nvPr/>
              </p14:nvContentPartPr>
              <p14:xfrm>
                <a:off x="3506891" y="1661760"/>
                <a:ext cx="231840" cy="180720"/>
              </p14:xfrm>
            </p:contentPart>
          </mc:Choice>
          <mc:Fallback xmlns="">
            <p:pic>
              <p:nvPicPr>
                <p:cNvPr id="17" name="Ink 16">
                  <a:extLst>
                    <a:ext uri="{FF2B5EF4-FFF2-40B4-BE49-F238E27FC236}">
                      <a16:creationId xmlns:a16="http://schemas.microsoft.com/office/drawing/2014/main" id="{48B17F5B-FA15-401F-3D44-9FE3272A0E3E}"/>
                    </a:ext>
                  </a:extLst>
                </p:cNvPr>
                <p:cNvPicPr/>
                <p:nvPr/>
              </p:nvPicPr>
              <p:blipFill>
                <a:blip r:embed="rId28"/>
                <a:stretch>
                  <a:fillRect/>
                </a:stretch>
              </p:blipFill>
              <p:spPr>
                <a:xfrm>
                  <a:off x="3497877" y="1652760"/>
                  <a:ext cx="249507"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EC3C6DA7-4410-99D7-DE6F-EFC720290F82}"/>
                    </a:ext>
                  </a:extLst>
                </p14:cNvPr>
                <p14:cNvContentPartPr/>
                <p14:nvPr/>
              </p14:nvContentPartPr>
              <p14:xfrm>
                <a:off x="3699131" y="2038680"/>
                <a:ext cx="5040" cy="30240"/>
              </p14:xfrm>
            </p:contentPart>
          </mc:Choice>
          <mc:Fallback xmlns="">
            <p:pic>
              <p:nvPicPr>
                <p:cNvPr id="18" name="Ink 17">
                  <a:extLst>
                    <a:ext uri="{FF2B5EF4-FFF2-40B4-BE49-F238E27FC236}">
                      <a16:creationId xmlns:a16="http://schemas.microsoft.com/office/drawing/2014/main" id="{EC3C6DA7-4410-99D7-DE6F-EFC720290F82}"/>
                    </a:ext>
                  </a:extLst>
                </p:cNvPr>
                <p:cNvPicPr/>
                <p:nvPr/>
              </p:nvPicPr>
              <p:blipFill>
                <a:blip r:embed="rId30"/>
                <a:stretch>
                  <a:fillRect/>
                </a:stretch>
              </p:blipFill>
              <p:spPr>
                <a:xfrm>
                  <a:off x="3690131" y="2029680"/>
                  <a:ext cx="22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C2471E94-0ECD-B0B2-5FF7-086EADBA0E34}"/>
                    </a:ext>
                  </a:extLst>
                </p14:cNvPr>
                <p14:cNvContentPartPr/>
                <p14:nvPr/>
              </p14:nvContentPartPr>
              <p14:xfrm>
                <a:off x="3208811" y="1788480"/>
                <a:ext cx="46080" cy="236160"/>
              </p14:xfrm>
            </p:contentPart>
          </mc:Choice>
          <mc:Fallback xmlns="">
            <p:pic>
              <p:nvPicPr>
                <p:cNvPr id="19" name="Ink 18">
                  <a:extLst>
                    <a:ext uri="{FF2B5EF4-FFF2-40B4-BE49-F238E27FC236}">
                      <a16:creationId xmlns:a16="http://schemas.microsoft.com/office/drawing/2014/main" id="{C2471E94-0ECD-B0B2-5FF7-086EADBA0E34}"/>
                    </a:ext>
                  </a:extLst>
                </p:cNvPr>
                <p:cNvPicPr/>
                <p:nvPr/>
              </p:nvPicPr>
              <p:blipFill>
                <a:blip r:embed="rId32"/>
                <a:stretch>
                  <a:fillRect/>
                </a:stretch>
              </p:blipFill>
              <p:spPr>
                <a:xfrm>
                  <a:off x="3199740" y="1779480"/>
                  <a:ext cx="63859"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9F1A1472-5A1A-F90A-158E-07826FCE809A}"/>
                    </a:ext>
                  </a:extLst>
                </p14:cNvPr>
                <p14:cNvContentPartPr/>
                <p14:nvPr/>
              </p14:nvContentPartPr>
              <p14:xfrm>
                <a:off x="3239411" y="1774440"/>
                <a:ext cx="226800" cy="241200"/>
              </p14:xfrm>
            </p:contentPart>
          </mc:Choice>
          <mc:Fallback xmlns="">
            <p:pic>
              <p:nvPicPr>
                <p:cNvPr id="20" name="Ink 19">
                  <a:extLst>
                    <a:ext uri="{FF2B5EF4-FFF2-40B4-BE49-F238E27FC236}">
                      <a16:creationId xmlns:a16="http://schemas.microsoft.com/office/drawing/2014/main" id="{9F1A1472-5A1A-F90A-158E-07826FCE809A}"/>
                    </a:ext>
                  </a:extLst>
                </p:cNvPr>
                <p:cNvPicPr/>
                <p:nvPr/>
              </p:nvPicPr>
              <p:blipFill>
                <a:blip r:embed="rId34"/>
                <a:stretch>
                  <a:fillRect/>
                </a:stretch>
              </p:blipFill>
              <p:spPr>
                <a:xfrm>
                  <a:off x="3230411" y="1765453"/>
                  <a:ext cx="244440" cy="25881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4E33ED03-B709-B665-B876-43680AA1287A}"/>
                  </a:ext>
                </a:extLst>
              </p14:cNvPr>
              <p14:cNvContentPartPr/>
              <p14:nvPr/>
            </p14:nvContentPartPr>
            <p14:xfrm>
              <a:off x="4912331" y="4048200"/>
              <a:ext cx="1262520" cy="641520"/>
            </p14:xfrm>
          </p:contentPart>
        </mc:Choice>
        <mc:Fallback xmlns="">
          <p:pic>
            <p:nvPicPr>
              <p:cNvPr id="22" name="Ink 21">
                <a:extLst>
                  <a:ext uri="{FF2B5EF4-FFF2-40B4-BE49-F238E27FC236}">
                    <a16:creationId xmlns:a16="http://schemas.microsoft.com/office/drawing/2014/main" id="{4E33ED03-B709-B665-B876-43680AA1287A}"/>
                  </a:ext>
                </a:extLst>
              </p:cNvPr>
              <p:cNvPicPr/>
              <p:nvPr/>
            </p:nvPicPr>
            <p:blipFill>
              <a:blip r:embed="rId36"/>
              <a:stretch>
                <a:fillRect/>
              </a:stretch>
            </p:blipFill>
            <p:spPr>
              <a:xfrm>
                <a:off x="4903331" y="4039200"/>
                <a:ext cx="1280160" cy="659160"/>
              </a:xfrm>
              <a:prstGeom prst="rect">
                <a:avLst/>
              </a:prstGeom>
            </p:spPr>
          </p:pic>
        </mc:Fallback>
      </mc:AlternateContent>
    </p:spTree>
    <p:extLst>
      <p:ext uri="{BB962C8B-B14F-4D97-AF65-F5344CB8AC3E}">
        <p14:creationId xmlns:p14="http://schemas.microsoft.com/office/powerpoint/2010/main" val="3424695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966CBB0-6AE2-A68A-99C5-5384D3779976}"/>
                  </a:ext>
                </a:extLst>
              </p:cNvPr>
              <p:cNvSpPr txBox="1"/>
              <p:nvPr/>
            </p:nvSpPr>
            <p:spPr>
              <a:xfrm>
                <a:off x="148281" y="1"/>
                <a:ext cx="11961342" cy="5509200"/>
              </a:xfrm>
              <a:prstGeom prst="rect">
                <a:avLst/>
              </a:prstGeom>
              <a:noFill/>
            </p:spPr>
            <p:txBody>
              <a:bodyPr wrap="square" rtlCol="0">
                <a:spAutoFit/>
              </a:bodyPr>
              <a:lstStyle/>
              <a:p>
                <a:r>
                  <a:rPr lang="en-US" sz="3200" dirty="0"/>
                  <a:t>Can Ireland live off of potatoes?</a:t>
                </a:r>
              </a:p>
              <a:p>
                <a:endParaRPr lang="en-US" sz="3200" dirty="0"/>
              </a:p>
              <a:p>
                <a:r>
                  <a:rPr lang="en-US" sz="3200" dirty="0"/>
                  <a:t>~8.5M ppl in 1845 need </a:t>
                </a:r>
                <a14:m>
                  <m:oMath xmlns:m="http://schemas.openxmlformats.org/officeDocument/2006/math">
                    <m:r>
                      <a:rPr lang="en-US" sz="3200" i="1" dirty="0" smtClean="0">
                        <a:latin typeface="Cambria Math" panose="02040503050406030204" pitchFamily="18" charset="0"/>
                      </a:rPr>
                      <m:t>9.3×</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10</m:t>
                        </m:r>
                      </m:e>
                      <m:sup>
                        <m:r>
                          <a:rPr lang="en-US" sz="3200" b="0" i="1" dirty="0" smtClean="0">
                            <a:latin typeface="Cambria Math" panose="02040503050406030204" pitchFamily="18" charset="0"/>
                          </a:rPr>
                          <m:t>12</m:t>
                        </m:r>
                      </m:sup>
                    </m:sSup>
                    <m:r>
                      <a:rPr lang="en-US" sz="3200" b="0" i="1" dirty="0" smtClean="0">
                        <a:latin typeface="Cambria Math" panose="02040503050406030204" pitchFamily="18" charset="0"/>
                      </a:rPr>
                      <m:t> </m:t>
                    </m:r>
                    <m:r>
                      <a:rPr lang="en-US" sz="3200" b="0" i="1" dirty="0" smtClean="0">
                        <a:latin typeface="Cambria Math" panose="02040503050406030204" pitchFamily="18" charset="0"/>
                      </a:rPr>
                      <m:t>𝑘𝑐𝑎𝑙</m:t>
                    </m:r>
                  </m:oMath>
                </a14:m>
                <a:endParaRPr lang="en-US" sz="3200" dirty="0"/>
              </a:p>
              <a:p>
                <a:endParaRPr lang="en-US" sz="3200" dirty="0"/>
              </a:p>
              <a:p>
                <a14:m>
                  <m:oMath xmlns:m="http://schemas.openxmlformats.org/officeDocument/2006/math">
                    <m:r>
                      <a:rPr lang="en-US" sz="3200" i="1" dirty="0" smtClean="0">
                        <a:latin typeface="Cambria Math" panose="02040503050406030204" pitchFamily="18" charset="0"/>
                      </a:rPr>
                      <m:t>84</m:t>
                    </m:r>
                    <m:r>
                      <a:rPr lang="en-US" sz="3200" b="0" i="1" dirty="0" smtClean="0">
                        <a:latin typeface="Cambria Math" panose="02040503050406030204" pitchFamily="18" charset="0"/>
                      </a:rPr>
                      <m:t>,</m:t>
                    </m:r>
                    <m:r>
                      <a:rPr lang="en-US" sz="3200" i="1" dirty="0" smtClean="0">
                        <a:latin typeface="Cambria Math" panose="02040503050406030204" pitchFamily="18" charset="0"/>
                      </a:rPr>
                      <m:t>000</m:t>
                    </m:r>
                    <m:r>
                      <a:rPr lang="en-US" sz="3200" b="0" i="1" dirty="0" smtClean="0">
                        <a:latin typeface="Cambria Math" panose="02040503050406030204" pitchFamily="18" charset="0"/>
                      </a:rPr>
                      <m:t> </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r>
                      <a:rPr lang="en-US" sz="3200" i="1" dirty="0">
                        <a:latin typeface="Cambria Math" panose="02040503050406030204" pitchFamily="18" charset="0"/>
                      </a:rPr>
                      <m:t> </m:t>
                    </m:r>
                  </m:oMath>
                </a14:m>
                <a:r>
                  <a:rPr lang="en-US" sz="3200" dirty="0"/>
                  <a:t>of land, 64% arable, so </a:t>
                </a:r>
                <a14:m>
                  <m:oMath xmlns:m="http://schemas.openxmlformats.org/officeDocument/2006/math">
                    <m:r>
                      <a:rPr lang="en-US" sz="3200" i="1" dirty="0" smtClean="0">
                        <a:latin typeface="Cambria Math" panose="02040503050406030204" pitchFamily="18" charset="0"/>
                      </a:rPr>
                      <m:t>54,000</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oMath>
                </a14:m>
                <a:r>
                  <a:rPr lang="en-US" sz="3200" dirty="0"/>
                  <a:t> can be used for ag</a:t>
                </a:r>
              </a:p>
              <a:p>
                <a:endParaRPr lang="en-US" sz="3200" dirty="0"/>
              </a:p>
              <a:p>
                <a:r>
                  <a:rPr lang="en-US" sz="3200" dirty="0"/>
                  <a:t> </a:t>
                </a:r>
              </a:p>
              <a:p>
                <a:endParaRPr lang="en-US" sz="3200" dirty="0"/>
              </a:p>
              <a:p>
                <a:endParaRPr lang="en-US" sz="3200" dirty="0"/>
              </a:p>
              <a:p>
                <a:endParaRPr lang="en-US" sz="3200" dirty="0"/>
              </a:p>
              <a:p>
                <a:endParaRPr lang="en-US" sz="3200" dirty="0"/>
              </a:p>
            </p:txBody>
          </p:sp>
        </mc:Choice>
        <mc:Fallback xmlns="">
          <p:sp>
            <p:nvSpPr>
              <p:cNvPr id="3" name="TextBox 2">
                <a:extLst>
                  <a:ext uri="{FF2B5EF4-FFF2-40B4-BE49-F238E27FC236}">
                    <a16:creationId xmlns:a16="http://schemas.microsoft.com/office/drawing/2014/main" id="{0966CBB0-6AE2-A68A-99C5-5384D3779976}"/>
                  </a:ext>
                </a:extLst>
              </p:cNvPr>
              <p:cNvSpPr txBox="1">
                <a:spLocks noRot="1" noChangeAspect="1" noMove="1" noResize="1" noEditPoints="1" noAdjustHandles="1" noChangeArrowheads="1" noChangeShapeType="1" noTextEdit="1"/>
              </p:cNvSpPr>
              <p:nvPr/>
            </p:nvSpPr>
            <p:spPr>
              <a:xfrm>
                <a:off x="148281" y="1"/>
                <a:ext cx="11961342" cy="5509200"/>
              </a:xfrm>
              <a:prstGeom prst="rect">
                <a:avLst/>
              </a:prstGeom>
              <a:blipFill>
                <a:blip r:embed="rId2"/>
                <a:stretch>
                  <a:fillRect l="-1274" t="-143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72DFAA-A473-04E9-1D6F-2A8AB1AB71A6}"/>
              </a:ext>
            </a:extLst>
          </p:cNvPr>
          <p:cNvPicPr>
            <a:picLocks noChangeAspect="1"/>
          </p:cNvPicPr>
          <p:nvPr/>
        </p:nvPicPr>
        <p:blipFill>
          <a:blip r:embed="rId3"/>
          <a:stretch>
            <a:fillRect/>
          </a:stretch>
        </p:blipFill>
        <p:spPr>
          <a:xfrm>
            <a:off x="0" y="2700062"/>
            <a:ext cx="7513723" cy="3843960"/>
          </a:xfrm>
          <a:prstGeom prst="rect">
            <a:avLst/>
          </a:prstGeom>
        </p:spPr>
      </p:pic>
      <p:grpSp>
        <p:nvGrpSpPr>
          <p:cNvPr id="9" name="Group 8">
            <a:extLst>
              <a:ext uri="{FF2B5EF4-FFF2-40B4-BE49-F238E27FC236}">
                <a16:creationId xmlns:a16="http://schemas.microsoft.com/office/drawing/2014/main" id="{B1FF2528-5EB0-DF7A-6B43-26008261CF3F}"/>
              </a:ext>
            </a:extLst>
          </p:cNvPr>
          <p:cNvGrpSpPr/>
          <p:nvPr/>
        </p:nvGrpSpPr>
        <p:grpSpPr>
          <a:xfrm>
            <a:off x="7650188" y="2477365"/>
            <a:ext cx="4322969" cy="4858428"/>
            <a:chOff x="6303842" y="1184659"/>
            <a:chExt cx="4322969" cy="4858428"/>
          </a:xfrm>
        </p:grpSpPr>
        <p:pic>
          <p:nvPicPr>
            <p:cNvPr id="7" name="Picture 6">
              <a:extLst>
                <a:ext uri="{FF2B5EF4-FFF2-40B4-BE49-F238E27FC236}">
                  <a16:creationId xmlns:a16="http://schemas.microsoft.com/office/drawing/2014/main" id="{729C2301-8565-5E24-67FD-03C15AC63B75}"/>
                </a:ext>
              </a:extLst>
            </p:cNvPr>
            <p:cNvPicPr>
              <a:picLocks noChangeAspect="1"/>
            </p:cNvPicPr>
            <p:nvPr/>
          </p:nvPicPr>
          <p:blipFill rotWithShape="1">
            <a:blip r:embed="rId4"/>
            <a:srcRect r="68143"/>
            <a:stretch/>
          </p:blipFill>
          <p:spPr>
            <a:xfrm>
              <a:off x="6303842" y="1184659"/>
              <a:ext cx="3095531" cy="4858428"/>
            </a:xfrm>
            <a:prstGeom prst="rect">
              <a:avLst/>
            </a:prstGeom>
          </p:spPr>
        </p:pic>
        <p:pic>
          <p:nvPicPr>
            <p:cNvPr id="8" name="Picture 7">
              <a:extLst>
                <a:ext uri="{FF2B5EF4-FFF2-40B4-BE49-F238E27FC236}">
                  <a16:creationId xmlns:a16="http://schemas.microsoft.com/office/drawing/2014/main" id="{400C7E22-B5BF-506D-3F91-6BBDA48E2EC0}"/>
                </a:ext>
              </a:extLst>
            </p:cNvPr>
            <p:cNvPicPr>
              <a:picLocks noChangeAspect="1"/>
            </p:cNvPicPr>
            <p:nvPr/>
          </p:nvPicPr>
          <p:blipFill rotWithShape="1">
            <a:blip r:embed="rId4"/>
            <a:srcRect l="82428" r="4940"/>
            <a:stretch/>
          </p:blipFill>
          <p:spPr>
            <a:xfrm>
              <a:off x="9399373" y="1184659"/>
              <a:ext cx="1227438" cy="4858428"/>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9DD6838-569A-5E7A-84A9-839F7B18B46A}"/>
                  </a:ext>
                </a:extLst>
              </p14:cNvPr>
              <p14:cNvContentPartPr/>
              <p14:nvPr/>
            </p14:nvContentPartPr>
            <p14:xfrm>
              <a:off x="8221015" y="6227085"/>
              <a:ext cx="584640" cy="59040"/>
            </p14:xfrm>
          </p:contentPart>
        </mc:Choice>
        <mc:Fallback xmlns="">
          <p:pic>
            <p:nvPicPr>
              <p:cNvPr id="10" name="Ink 9">
                <a:extLst>
                  <a:ext uri="{FF2B5EF4-FFF2-40B4-BE49-F238E27FC236}">
                    <a16:creationId xmlns:a16="http://schemas.microsoft.com/office/drawing/2014/main" id="{A9DD6838-569A-5E7A-84A9-839F7B18B46A}"/>
                  </a:ext>
                </a:extLst>
              </p:cNvPr>
              <p:cNvPicPr/>
              <p:nvPr/>
            </p:nvPicPr>
            <p:blipFill>
              <a:blip r:embed="rId6"/>
              <a:stretch>
                <a:fillRect/>
              </a:stretch>
            </p:blipFill>
            <p:spPr>
              <a:xfrm>
                <a:off x="8167015" y="6119085"/>
                <a:ext cx="6922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7FB9A12E-0448-197D-3EF3-23C867E09543}"/>
                  </a:ext>
                </a:extLst>
              </p14:cNvPr>
              <p14:cNvContentPartPr/>
              <p14:nvPr/>
            </p14:nvContentPartPr>
            <p14:xfrm>
              <a:off x="8155135" y="4703205"/>
              <a:ext cx="1614240" cy="25200"/>
            </p14:xfrm>
          </p:contentPart>
        </mc:Choice>
        <mc:Fallback xmlns="">
          <p:pic>
            <p:nvPicPr>
              <p:cNvPr id="11" name="Ink 10">
                <a:extLst>
                  <a:ext uri="{FF2B5EF4-FFF2-40B4-BE49-F238E27FC236}">
                    <a16:creationId xmlns:a16="http://schemas.microsoft.com/office/drawing/2014/main" id="{7FB9A12E-0448-197D-3EF3-23C867E09543}"/>
                  </a:ext>
                </a:extLst>
              </p:cNvPr>
              <p:cNvPicPr/>
              <p:nvPr/>
            </p:nvPicPr>
            <p:blipFill>
              <a:blip r:embed="rId8"/>
              <a:stretch>
                <a:fillRect/>
              </a:stretch>
            </p:blipFill>
            <p:spPr>
              <a:xfrm>
                <a:off x="8101135" y="4595205"/>
                <a:ext cx="1721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096B553-978A-B629-44EA-E6D7E19225E1}"/>
                  </a:ext>
                </a:extLst>
              </p14:cNvPr>
              <p14:cNvContentPartPr/>
              <p14:nvPr/>
            </p14:nvContentPartPr>
            <p14:xfrm>
              <a:off x="10890055" y="4685925"/>
              <a:ext cx="1015920" cy="51120"/>
            </p14:xfrm>
          </p:contentPart>
        </mc:Choice>
        <mc:Fallback xmlns="">
          <p:pic>
            <p:nvPicPr>
              <p:cNvPr id="12" name="Ink 11">
                <a:extLst>
                  <a:ext uri="{FF2B5EF4-FFF2-40B4-BE49-F238E27FC236}">
                    <a16:creationId xmlns:a16="http://schemas.microsoft.com/office/drawing/2014/main" id="{7096B553-978A-B629-44EA-E6D7E19225E1}"/>
                  </a:ext>
                </a:extLst>
              </p:cNvPr>
              <p:cNvPicPr/>
              <p:nvPr/>
            </p:nvPicPr>
            <p:blipFill>
              <a:blip r:embed="rId10"/>
              <a:stretch>
                <a:fillRect/>
              </a:stretch>
            </p:blipFill>
            <p:spPr>
              <a:xfrm>
                <a:off x="10836055" y="4578285"/>
                <a:ext cx="1123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F4A7C25F-B3BF-88C7-6F05-0FE793245CE1}"/>
                  </a:ext>
                </a:extLst>
              </p14:cNvPr>
              <p14:cNvContentPartPr/>
              <p14:nvPr/>
            </p14:nvContentPartPr>
            <p14:xfrm>
              <a:off x="10857295" y="6275685"/>
              <a:ext cx="990720" cy="40680"/>
            </p14:xfrm>
          </p:contentPart>
        </mc:Choice>
        <mc:Fallback xmlns="">
          <p:pic>
            <p:nvPicPr>
              <p:cNvPr id="13" name="Ink 12">
                <a:extLst>
                  <a:ext uri="{FF2B5EF4-FFF2-40B4-BE49-F238E27FC236}">
                    <a16:creationId xmlns:a16="http://schemas.microsoft.com/office/drawing/2014/main" id="{F4A7C25F-B3BF-88C7-6F05-0FE793245CE1}"/>
                  </a:ext>
                </a:extLst>
              </p:cNvPr>
              <p:cNvPicPr/>
              <p:nvPr/>
            </p:nvPicPr>
            <p:blipFill>
              <a:blip r:embed="rId12"/>
              <a:stretch>
                <a:fillRect/>
              </a:stretch>
            </p:blipFill>
            <p:spPr>
              <a:xfrm>
                <a:off x="10803295" y="6167685"/>
                <a:ext cx="10983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3529849-9E3F-4E11-622B-7156F782C6E5}"/>
                  </a:ext>
                </a:extLst>
              </p14:cNvPr>
              <p14:cNvContentPartPr/>
              <p14:nvPr/>
            </p14:nvContentPartPr>
            <p14:xfrm>
              <a:off x="9588295" y="1416405"/>
              <a:ext cx="360" cy="360"/>
            </p14:xfrm>
          </p:contentPart>
        </mc:Choice>
        <mc:Fallback xmlns="">
          <p:pic>
            <p:nvPicPr>
              <p:cNvPr id="14" name="Ink 13">
                <a:extLst>
                  <a:ext uri="{FF2B5EF4-FFF2-40B4-BE49-F238E27FC236}">
                    <a16:creationId xmlns:a16="http://schemas.microsoft.com/office/drawing/2014/main" id="{F3529849-9E3F-4E11-622B-7156F782C6E5}"/>
                  </a:ext>
                </a:extLst>
              </p:cNvPr>
              <p:cNvPicPr/>
              <p:nvPr/>
            </p:nvPicPr>
            <p:blipFill>
              <a:blip r:embed="rId14"/>
              <a:stretch>
                <a:fillRect/>
              </a:stretch>
            </p:blipFill>
            <p:spPr>
              <a:xfrm>
                <a:off x="9534655" y="1308405"/>
                <a:ext cx="108000" cy="216000"/>
              </a:xfrm>
              <a:prstGeom prst="rect">
                <a:avLst/>
              </a:prstGeom>
            </p:spPr>
          </p:pic>
        </mc:Fallback>
      </mc:AlternateContent>
    </p:spTree>
    <p:extLst>
      <p:ext uri="{BB962C8B-B14F-4D97-AF65-F5344CB8AC3E}">
        <p14:creationId xmlns:p14="http://schemas.microsoft.com/office/powerpoint/2010/main" val="1313049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16476"/>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404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0"/>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ED6C22-D0A6-38FC-E7F7-99F80C8CEFE0}"/>
              </a:ext>
            </a:extLst>
          </p:cNvPr>
          <p:cNvSpPr txBox="1"/>
          <p:nvPr/>
        </p:nvSpPr>
        <p:spPr>
          <a:xfrm>
            <a:off x="3502312" y="4110680"/>
            <a:ext cx="5676699" cy="1754326"/>
          </a:xfrm>
          <a:prstGeom prst="rect">
            <a:avLst/>
          </a:prstGeom>
          <a:noFill/>
        </p:spPr>
        <p:txBody>
          <a:bodyPr wrap="square" rtlCol="0">
            <a:spAutoFit/>
          </a:bodyPr>
          <a:lstStyle/>
          <a:p>
            <a:r>
              <a:rPr lang="en-US" sz="3600" b="1" dirty="0">
                <a:highlight>
                  <a:srgbClr val="C0C0C0"/>
                </a:highlight>
              </a:rPr>
              <a:t>Famine is a political choice</a:t>
            </a:r>
          </a:p>
          <a:p>
            <a:r>
              <a:rPr lang="en-US" sz="3600" b="1" dirty="0">
                <a:highlight>
                  <a:srgbClr val="C0C0C0"/>
                </a:highlight>
              </a:rPr>
              <a:t>Famine is a Human Disaster, not a natural disaster</a:t>
            </a:r>
          </a:p>
        </p:txBody>
      </p:sp>
    </p:spTree>
    <p:extLst>
      <p:ext uri="{BB962C8B-B14F-4D97-AF65-F5344CB8AC3E}">
        <p14:creationId xmlns:p14="http://schemas.microsoft.com/office/powerpoint/2010/main" val="2635152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69150-1597-0C86-3581-1D09EC91EA0F}"/>
              </a:ext>
            </a:extLst>
          </p:cNvPr>
          <p:cNvPicPr>
            <a:picLocks noChangeAspect="1"/>
          </p:cNvPicPr>
          <p:nvPr/>
        </p:nvPicPr>
        <p:blipFill>
          <a:blip r:embed="rId3"/>
          <a:stretch>
            <a:fillRect/>
          </a:stretch>
        </p:blipFill>
        <p:spPr>
          <a:xfrm>
            <a:off x="0" y="981945"/>
            <a:ext cx="8735686" cy="5876055"/>
          </a:xfrm>
          <a:prstGeom prst="rect">
            <a:avLst/>
          </a:prstGeom>
        </p:spPr>
      </p:pic>
      <p:sp>
        <p:nvSpPr>
          <p:cNvPr id="4" name="TextBox 3">
            <a:extLst>
              <a:ext uri="{FF2B5EF4-FFF2-40B4-BE49-F238E27FC236}">
                <a16:creationId xmlns:a16="http://schemas.microsoft.com/office/drawing/2014/main" id="{05FB0506-F269-2D96-435D-8308BDF8493C}"/>
              </a:ext>
            </a:extLst>
          </p:cNvPr>
          <p:cNvSpPr txBox="1"/>
          <p:nvPr/>
        </p:nvSpPr>
        <p:spPr>
          <a:xfrm>
            <a:off x="4514335" y="156518"/>
            <a:ext cx="6021860" cy="646331"/>
          </a:xfrm>
          <a:prstGeom prst="rect">
            <a:avLst/>
          </a:prstGeom>
          <a:noFill/>
        </p:spPr>
        <p:txBody>
          <a:bodyPr wrap="square" rtlCol="0">
            <a:spAutoFit/>
          </a:bodyPr>
          <a:lstStyle/>
          <a:p>
            <a:r>
              <a:rPr lang="en-US" dirty="0"/>
              <a:t>Third Horseman of the Apocalypse: Famine</a:t>
            </a:r>
          </a:p>
          <a:p>
            <a:r>
              <a:rPr lang="en-US" b="1" dirty="0"/>
              <a:t>Not scarcity, but allocation</a:t>
            </a:r>
          </a:p>
        </p:txBody>
      </p:sp>
    </p:spTree>
    <p:extLst>
      <p:ext uri="{BB962C8B-B14F-4D97-AF65-F5344CB8AC3E}">
        <p14:creationId xmlns:p14="http://schemas.microsoft.com/office/powerpoint/2010/main" val="265831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3F11-C326-C825-B0E0-F3471D51C981}"/>
              </a:ext>
            </a:extLst>
          </p:cNvPr>
          <p:cNvSpPr>
            <a:spLocks noGrp="1"/>
          </p:cNvSpPr>
          <p:nvPr>
            <p:ph type="title"/>
          </p:nvPr>
        </p:nvSpPr>
        <p:spPr/>
        <p:txBody>
          <a:bodyPr/>
          <a:lstStyle/>
          <a:p>
            <a:r>
              <a:rPr lang="en-US" dirty="0"/>
              <a:t>3rd Half of the talk</a:t>
            </a:r>
          </a:p>
        </p:txBody>
      </p:sp>
      <p:pic>
        <p:nvPicPr>
          <p:cNvPr id="4" name="Picture 3" descr="A book cover with text and numbers&#10;&#10;Description automatically generated">
            <a:extLst>
              <a:ext uri="{FF2B5EF4-FFF2-40B4-BE49-F238E27FC236}">
                <a16:creationId xmlns:a16="http://schemas.microsoft.com/office/drawing/2014/main" id="{1C747099-C9A1-8996-8033-9C6752955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350" y="0"/>
            <a:ext cx="4226243" cy="6858000"/>
          </a:xfrm>
          <a:prstGeom prst="rect">
            <a:avLst/>
          </a:prstGeom>
        </p:spPr>
      </p:pic>
    </p:spTree>
    <p:extLst>
      <p:ext uri="{BB962C8B-B14F-4D97-AF65-F5344CB8AC3E}">
        <p14:creationId xmlns:p14="http://schemas.microsoft.com/office/powerpoint/2010/main" val="318388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AC9CE279-DA85-B96E-2EB0-79814384D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023551"/>
            <a:ext cx="8229600" cy="5867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1AA677-6AAC-54EB-2996-6DA15754B3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427"/>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982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3" y="2677"/>
            <a:ext cx="10466141" cy="6855323"/>
          </a:xfrm>
          <a:prstGeom prst="rect">
            <a:avLst/>
          </a:prstGeom>
        </p:spPr>
      </p:pic>
    </p:spTree>
    <p:extLst>
      <p:ext uri="{BB962C8B-B14F-4D97-AF65-F5344CB8AC3E}">
        <p14:creationId xmlns:p14="http://schemas.microsoft.com/office/powerpoint/2010/main" val="1212816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rotWithShape="1">
          <a:blip r:embed="rId3">
            <a:extLst>
              <a:ext uri="{28A0092B-C50C-407E-A947-70E740481C1C}">
                <a14:useLocalDpi xmlns:a14="http://schemas.microsoft.com/office/drawing/2010/main" val="0"/>
              </a:ext>
            </a:extLst>
          </a:blip>
          <a:srcRect r="75128" b="52934"/>
          <a:stretch/>
        </p:blipFill>
        <p:spPr>
          <a:xfrm>
            <a:off x="864973" y="-30275"/>
            <a:ext cx="5407862" cy="6702924"/>
          </a:xfrm>
          <a:prstGeom prst="rect">
            <a:avLst/>
          </a:prstGeom>
        </p:spPr>
      </p:pic>
    </p:spTree>
    <p:extLst>
      <p:ext uri="{BB962C8B-B14F-4D97-AF65-F5344CB8AC3E}">
        <p14:creationId xmlns:p14="http://schemas.microsoft.com/office/powerpoint/2010/main" val="4161351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2FBEFC-7908-7564-5E5C-B29AC145E358}"/>
              </a:ext>
            </a:extLst>
          </p:cNvPr>
          <p:cNvSpPr txBox="1"/>
          <p:nvPr/>
        </p:nvSpPr>
        <p:spPr>
          <a:xfrm>
            <a:off x="422787" y="491612"/>
            <a:ext cx="5122607" cy="369332"/>
          </a:xfrm>
          <a:prstGeom prst="rect">
            <a:avLst/>
          </a:prstGeom>
          <a:noFill/>
        </p:spPr>
        <p:txBody>
          <a:bodyPr wrap="square" rtlCol="0">
            <a:spAutoFit/>
          </a:bodyPr>
          <a:lstStyle/>
          <a:p>
            <a:r>
              <a:rPr lang="en-US" dirty="0"/>
              <a:t>Staple Calorie Sources</a:t>
            </a:r>
          </a:p>
        </p:txBody>
      </p:sp>
      <p:pic>
        <p:nvPicPr>
          <p:cNvPr id="6" name="Picture 5">
            <a:extLst>
              <a:ext uri="{FF2B5EF4-FFF2-40B4-BE49-F238E27FC236}">
                <a16:creationId xmlns:a16="http://schemas.microsoft.com/office/drawing/2014/main" id="{6F511A08-5877-2210-5CDE-C2C0937691B8}"/>
              </a:ext>
            </a:extLst>
          </p:cNvPr>
          <p:cNvPicPr>
            <a:picLocks noChangeAspect="1"/>
          </p:cNvPicPr>
          <p:nvPr/>
        </p:nvPicPr>
        <p:blipFill>
          <a:blip r:embed="rId3"/>
          <a:stretch>
            <a:fillRect/>
          </a:stretch>
        </p:blipFill>
        <p:spPr>
          <a:xfrm>
            <a:off x="2692362" y="0"/>
            <a:ext cx="9499638" cy="5928852"/>
          </a:xfrm>
          <a:prstGeom prst="rect">
            <a:avLst/>
          </a:prstGeom>
        </p:spPr>
      </p:pic>
    </p:spTree>
    <p:extLst>
      <p:ext uri="{BB962C8B-B14F-4D97-AF65-F5344CB8AC3E}">
        <p14:creationId xmlns:p14="http://schemas.microsoft.com/office/powerpoint/2010/main" val="2266279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29FA-520E-45CF-9A7F-5D9DB7140EB3}"/>
              </a:ext>
            </a:extLst>
          </p:cNvPr>
          <p:cNvSpPr>
            <a:spLocks noGrp="1"/>
          </p:cNvSpPr>
          <p:nvPr>
            <p:ph type="title"/>
          </p:nvPr>
        </p:nvSpPr>
        <p:spPr>
          <a:xfrm>
            <a:off x="0" y="18255"/>
            <a:ext cx="10515600" cy="1325563"/>
          </a:xfrm>
        </p:spPr>
        <p:txBody>
          <a:bodyPr/>
          <a:lstStyle/>
          <a:p>
            <a:r>
              <a:rPr lang="en-US" dirty="0"/>
              <a:t>Related Mystery</a:t>
            </a:r>
          </a:p>
        </p:txBody>
      </p:sp>
      <p:sp>
        <p:nvSpPr>
          <p:cNvPr id="3" name="Content Placeholder 2">
            <a:extLst>
              <a:ext uri="{FF2B5EF4-FFF2-40B4-BE49-F238E27FC236}">
                <a16:creationId xmlns:a16="http://schemas.microsoft.com/office/drawing/2014/main" id="{8A885645-2951-42ED-AC95-E89F629F5517}"/>
              </a:ext>
            </a:extLst>
          </p:cNvPr>
          <p:cNvSpPr>
            <a:spLocks noGrp="1"/>
          </p:cNvSpPr>
          <p:nvPr>
            <p:ph idx="1"/>
          </p:nvPr>
        </p:nvSpPr>
        <p:spPr>
          <a:xfrm>
            <a:off x="3787346" y="18255"/>
            <a:ext cx="8404654" cy="4351338"/>
          </a:xfrm>
        </p:spPr>
        <p:txBody>
          <a:bodyPr/>
          <a:lstStyle/>
          <a:p>
            <a:pPr marL="0" indent="0">
              <a:buNone/>
            </a:pPr>
            <a:r>
              <a:rPr lang="en-US" dirty="0"/>
              <a:t>In 1491 there were ~50M people in N. America and ~70M people in Europe.  The Americans were a primarily agricultural society. What did they eat? (for 7 centuries!!!)</a:t>
            </a:r>
          </a:p>
        </p:txBody>
      </p:sp>
      <p:pic>
        <p:nvPicPr>
          <p:cNvPr id="4" name="Picture 3">
            <a:extLst>
              <a:ext uri="{FF2B5EF4-FFF2-40B4-BE49-F238E27FC236}">
                <a16:creationId xmlns:a16="http://schemas.microsoft.com/office/drawing/2014/main" id="{42D7BD43-4AFC-C8B6-1C32-DE47EE8C4A8E}"/>
              </a:ext>
            </a:extLst>
          </p:cNvPr>
          <p:cNvPicPr>
            <a:picLocks noChangeAspect="1"/>
          </p:cNvPicPr>
          <p:nvPr/>
        </p:nvPicPr>
        <p:blipFill>
          <a:blip r:embed="rId3"/>
          <a:stretch>
            <a:fillRect/>
          </a:stretch>
        </p:blipFill>
        <p:spPr>
          <a:xfrm>
            <a:off x="0" y="2141830"/>
            <a:ext cx="7802711" cy="4711438"/>
          </a:xfrm>
          <a:prstGeom prst="rect">
            <a:avLst/>
          </a:prstGeom>
        </p:spPr>
      </p:pic>
      <p:grpSp>
        <p:nvGrpSpPr>
          <p:cNvPr id="6" name="Group 5">
            <a:extLst>
              <a:ext uri="{FF2B5EF4-FFF2-40B4-BE49-F238E27FC236}">
                <a16:creationId xmlns:a16="http://schemas.microsoft.com/office/drawing/2014/main" id="{2FE569FA-6475-564C-BB92-DB4A6AB10F6C}"/>
              </a:ext>
            </a:extLst>
          </p:cNvPr>
          <p:cNvGrpSpPr/>
          <p:nvPr/>
        </p:nvGrpSpPr>
        <p:grpSpPr>
          <a:xfrm>
            <a:off x="4385014" y="3348936"/>
            <a:ext cx="1910520" cy="2075760"/>
            <a:chOff x="4385014" y="3349823"/>
            <a:chExt cx="1910520" cy="2075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FCFA021-AF08-FDC0-C987-A1188624D0AA}"/>
                    </a:ext>
                  </a:extLst>
                </p14:cNvPr>
                <p14:cNvContentPartPr/>
                <p14:nvPr/>
              </p14:nvContentPartPr>
              <p14:xfrm>
                <a:off x="6098254" y="4064423"/>
                <a:ext cx="44280" cy="66240"/>
              </p14:xfrm>
            </p:contentPart>
          </mc:Choice>
          <mc:Fallback xmlns="">
            <p:pic>
              <p:nvPicPr>
                <p:cNvPr id="7" name="Ink 6">
                  <a:extLst>
                    <a:ext uri="{FF2B5EF4-FFF2-40B4-BE49-F238E27FC236}">
                      <a16:creationId xmlns:a16="http://schemas.microsoft.com/office/drawing/2014/main" id="{5FCFA021-AF08-FDC0-C987-A1188624D0AA}"/>
                    </a:ext>
                  </a:extLst>
                </p:cNvPr>
                <p:cNvPicPr/>
                <p:nvPr/>
              </p:nvPicPr>
              <p:blipFill>
                <a:blip r:embed="rId5"/>
                <a:stretch>
                  <a:fillRect/>
                </a:stretch>
              </p:blipFill>
              <p:spPr>
                <a:xfrm>
                  <a:off x="6089254" y="4055423"/>
                  <a:ext cx="61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1F8EA32B-CCCD-719E-95CD-FADD89388C98}"/>
                    </a:ext>
                  </a:extLst>
                </p14:cNvPr>
                <p14:cNvContentPartPr/>
                <p14:nvPr/>
              </p14:nvContentPartPr>
              <p14:xfrm>
                <a:off x="6135694" y="4115903"/>
                <a:ext cx="69480" cy="1226520"/>
              </p14:xfrm>
            </p:contentPart>
          </mc:Choice>
          <mc:Fallback xmlns="">
            <p:pic>
              <p:nvPicPr>
                <p:cNvPr id="8" name="Ink 7">
                  <a:extLst>
                    <a:ext uri="{FF2B5EF4-FFF2-40B4-BE49-F238E27FC236}">
                      <a16:creationId xmlns:a16="http://schemas.microsoft.com/office/drawing/2014/main" id="{1F8EA32B-CCCD-719E-95CD-FADD89388C98}"/>
                    </a:ext>
                  </a:extLst>
                </p:cNvPr>
                <p:cNvPicPr/>
                <p:nvPr/>
              </p:nvPicPr>
              <p:blipFill>
                <a:blip r:embed="rId7"/>
                <a:stretch>
                  <a:fillRect/>
                </a:stretch>
              </p:blipFill>
              <p:spPr>
                <a:xfrm>
                  <a:off x="6126740" y="4106906"/>
                  <a:ext cx="87029" cy="12441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94B8D83-8645-E381-3590-B38BEBF5DC2B}"/>
                    </a:ext>
                  </a:extLst>
                </p14:cNvPr>
                <p14:cNvContentPartPr/>
                <p14:nvPr/>
              </p14:nvContentPartPr>
              <p14:xfrm>
                <a:off x="6169894" y="5352863"/>
                <a:ext cx="60840" cy="68760"/>
              </p14:xfrm>
            </p:contentPart>
          </mc:Choice>
          <mc:Fallback xmlns="">
            <p:pic>
              <p:nvPicPr>
                <p:cNvPr id="9" name="Ink 8">
                  <a:extLst>
                    <a:ext uri="{FF2B5EF4-FFF2-40B4-BE49-F238E27FC236}">
                      <a16:creationId xmlns:a16="http://schemas.microsoft.com/office/drawing/2014/main" id="{C94B8D83-8645-E381-3590-B38BEBF5DC2B}"/>
                    </a:ext>
                  </a:extLst>
                </p:cNvPr>
                <p:cNvPicPr/>
                <p:nvPr/>
              </p:nvPicPr>
              <p:blipFill>
                <a:blip r:embed="rId9"/>
                <a:stretch>
                  <a:fillRect/>
                </a:stretch>
              </p:blipFill>
              <p:spPr>
                <a:xfrm>
                  <a:off x="6160947" y="5343910"/>
                  <a:ext cx="78376" cy="8630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C761628-FB65-60C0-E000-098A52593BEE}"/>
                    </a:ext>
                  </a:extLst>
                </p14:cNvPr>
                <p14:cNvContentPartPr/>
                <p14:nvPr/>
              </p14:nvContentPartPr>
              <p14:xfrm>
                <a:off x="6101134" y="4044263"/>
                <a:ext cx="74160" cy="92160"/>
              </p14:xfrm>
            </p:contentPart>
          </mc:Choice>
          <mc:Fallback xmlns="">
            <p:pic>
              <p:nvPicPr>
                <p:cNvPr id="10" name="Ink 9">
                  <a:extLst>
                    <a:ext uri="{FF2B5EF4-FFF2-40B4-BE49-F238E27FC236}">
                      <a16:creationId xmlns:a16="http://schemas.microsoft.com/office/drawing/2014/main" id="{AC761628-FB65-60C0-E000-098A52593BEE}"/>
                    </a:ext>
                  </a:extLst>
                </p:cNvPr>
                <p:cNvPicPr/>
                <p:nvPr/>
              </p:nvPicPr>
              <p:blipFill>
                <a:blip r:embed="rId11"/>
                <a:stretch>
                  <a:fillRect/>
                </a:stretch>
              </p:blipFill>
              <p:spPr>
                <a:xfrm>
                  <a:off x="6092177" y="4035263"/>
                  <a:ext cx="91715"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16F8AE54-F9B9-4E28-2DB1-960E88F89D1F}"/>
                    </a:ext>
                  </a:extLst>
                </p14:cNvPr>
                <p14:cNvContentPartPr/>
                <p14:nvPr/>
              </p14:nvContentPartPr>
              <p14:xfrm>
                <a:off x="4516774" y="4207343"/>
                <a:ext cx="110520" cy="203760"/>
              </p14:xfrm>
            </p:contentPart>
          </mc:Choice>
          <mc:Fallback xmlns="">
            <p:pic>
              <p:nvPicPr>
                <p:cNvPr id="11" name="Ink 10">
                  <a:extLst>
                    <a:ext uri="{FF2B5EF4-FFF2-40B4-BE49-F238E27FC236}">
                      <a16:creationId xmlns:a16="http://schemas.microsoft.com/office/drawing/2014/main" id="{16F8AE54-F9B9-4E28-2DB1-960E88F89D1F}"/>
                    </a:ext>
                  </a:extLst>
                </p:cNvPr>
                <p:cNvPicPr/>
                <p:nvPr/>
              </p:nvPicPr>
              <p:blipFill>
                <a:blip r:embed="rId13"/>
                <a:stretch>
                  <a:fillRect/>
                </a:stretch>
              </p:blipFill>
              <p:spPr>
                <a:xfrm>
                  <a:off x="4507745" y="4198343"/>
                  <a:ext cx="128218"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6D7F7C5-EFC4-44FD-ACA3-78C5714932C5}"/>
                    </a:ext>
                  </a:extLst>
                </p14:cNvPr>
                <p14:cNvContentPartPr/>
                <p14:nvPr/>
              </p14:nvContentPartPr>
              <p14:xfrm>
                <a:off x="4385014" y="3985943"/>
                <a:ext cx="233280" cy="304920"/>
              </p14:xfrm>
            </p:contentPart>
          </mc:Choice>
          <mc:Fallback xmlns="">
            <p:pic>
              <p:nvPicPr>
                <p:cNvPr id="12" name="Ink 11">
                  <a:extLst>
                    <a:ext uri="{FF2B5EF4-FFF2-40B4-BE49-F238E27FC236}">
                      <a16:creationId xmlns:a16="http://schemas.microsoft.com/office/drawing/2014/main" id="{36D7F7C5-EFC4-44FD-ACA3-78C5714932C5}"/>
                    </a:ext>
                  </a:extLst>
                </p:cNvPr>
                <p:cNvPicPr/>
                <p:nvPr/>
              </p:nvPicPr>
              <p:blipFill>
                <a:blip r:embed="rId15"/>
                <a:stretch>
                  <a:fillRect/>
                </a:stretch>
              </p:blipFill>
              <p:spPr>
                <a:xfrm>
                  <a:off x="4376014" y="3976943"/>
                  <a:ext cx="2509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95912783-F77C-6E58-EABD-F522D4B3224D}"/>
                    </a:ext>
                  </a:extLst>
                </p14:cNvPr>
                <p14:cNvContentPartPr/>
                <p14:nvPr/>
              </p14:nvContentPartPr>
              <p14:xfrm>
                <a:off x="4592374" y="4140383"/>
                <a:ext cx="123840" cy="168120"/>
              </p14:xfrm>
            </p:contentPart>
          </mc:Choice>
          <mc:Fallback xmlns="">
            <p:pic>
              <p:nvPicPr>
                <p:cNvPr id="13" name="Ink 12">
                  <a:extLst>
                    <a:ext uri="{FF2B5EF4-FFF2-40B4-BE49-F238E27FC236}">
                      <a16:creationId xmlns:a16="http://schemas.microsoft.com/office/drawing/2014/main" id="{95912783-F77C-6E58-EABD-F522D4B3224D}"/>
                    </a:ext>
                  </a:extLst>
                </p:cNvPr>
                <p:cNvPicPr/>
                <p:nvPr/>
              </p:nvPicPr>
              <p:blipFill>
                <a:blip r:embed="rId17"/>
                <a:stretch>
                  <a:fillRect/>
                </a:stretch>
              </p:blipFill>
              <p:spPr>
                <a:xfrm>
                  <a:off x="4583374" y="4131364"/>
                  <a:ext cx="141480" cy="1857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D73C7B3-CCC6-6331-5EDA-87985568E938}"/>
                    </a:ext>
                  </a:extLst>
                </p14:cNvPr>
                <p14:cNvContentPartPr/>
                <p14:nvPr/>
              </p14:nvContentPartPr>
              <p14:xfrm>
                <a:off x="4709374" y="4077023"/>
                <a:ext cx="105840" cy="152640"/>
              </p14:xfrm>
            </p:contentPart>
          </mc:Choice>
          <mc:Fallback xmlns="">
            <p:pic>
              <p:nvPicPr>
                <p:cNvPr id="14" name="Ink 13">
                  <a:extLst>
                    <a:ext uri="{FF2B5EF4-FFF2-40B4-BE49-F238E27FC236}">
                      <a16:creationId xmlns:a16="http://schemas.microsoft.com/office/drawing/2014/main" id="{6D73C7B3-CCC6-6331-5EDA-87985568E938}"/>
                    </a:ext>
                  </a:extLst>
                </p:cNvPr>
                <p:cNvPicPr/>
                <p:nvPr/>
              </p:nvPicPr>
              <p:blipFill>
                <a:blip r:embed="rId19"/>
                <a:stretch>
                  <a:fillRect/>
                </a:stretch>
              </p:blipFill>
              <p:spPr>
                <a:xfrm>
                  <a:off x="4700374" y="4068023"/>
                  <a:ext cx="123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14619988-CACB-E312-ED61-3505E969A8CA}"/>
                    </a:ext>
                  </a:extLst>
                </p14:cNvPr>
                <p14:cNvContentPartPr/>
                <p14:nvPr/>
              </p14:nvContentPartPr>
              <p14:xfrm>
                <a:off x="4824574" y="3989903"/>
                <a:ext cx="93600" cy="156960"/>
              </p14:xfrm>
            </p:contentPart>
          </mc:Choice>
          <mc:Fallback xmlns="">
            <p:pic>
              <p:nvPicPr>
                <p:cNvPr id="15" name="Ink 14">
                  <a:extLst>
                    <a:ext uri="{FF2B5EF4-FFF2-40B4-BE49-F238E27FC236}">
                      <a16:creationId xmlns:a16="http://schemas.microsoft.com/office/drawing/2014/main" id="{14619988-CACB-E312-ED61-3505E969A8CA}"/>
                    </a:ext>
                  </a:extLst>
                </p:cNvPr>
                <p:cNvPicPr/>
                <p:nvPr/>
              </p:nvPicPr>
              <p:blipFill>
                <a:blip r:embed="rId21"/>
                <a:stretch>
                  <a:fillRect/>
                </a:stretch>
              </p:blipFill>
              <p:spPr>
                <a:xfrm>
                  <a:off x="4815574" y="3980903"/>
                  <a:ext cx="111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25A4571-33D3-D65A-E0BB-CAFC2838F66C}"/>
                    </a:ext>
                  </a:extLst>
                </p14:cNvPr>
                <p14:cNvContentPartPr/>
                <p14:nvPr/>
              </p14:nvContentPartPr>
              <p14:xfrm>
                <a:off x="4938694" y="3906743"/>
                <a:ext cx="91440" cy="134640"/>
              </p14:xfrm>
            </p:contentPart>
          </mc:Choice>
          <mc:Fallback xmlns="">
            <p:pic>
              <p:nvPicPr>
                <p:cNvPr id="16" name="Ink 15">
                  <a:extLst>
                    <a:ext uri="{FF2B5EF4-FFF2-40B4-BE49-F238E27FC236}">
                      <a16:creationId xmlns:a16="http://schemas.microsoft.com/office/drawing/2014/main" id="{525A4571-33D3-D65A-E0BB-CAFC2838F66C}"/>
                    </a:ext>
                  </a:extLst>
                </p:cNvPr>
                <p:cNvPicPr/>
                <p:nvPr/>
              </p:nvPicPr>
              <p:blipFill>
                <a:blip r:embed="rId23"/>
                <a:stretch>
                  <a:fillRect/>
                </a:stretch>
              </p:blipFill>
              <p:spPr>
                <a:xfrm>
                  <a:off x="4929694" y="3897743"/>
                  <a:ext cx="109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EEF575F-BDD8-9F72-370E-C76F3F26C0F5}"/>
                    </a:ext>
                  </a:extLst>
                </p14:cNvPr>
                <p14:cNvContentPartPr/>
                <p14:nvPr/>
              </p14:nvContentPartPr>
              <p14:xfrm>
                <a:off x="4989814" y="3740783"/>
                <a:ext cx="190800" cy="204480"/>
              </p14:xfrm>
            </p:contentPart>
          </mc:Choice>
          <mc:Fallback xmlns="">
            <p:pic>
              <p:nvPicPr>
                <p:cNvPr id="17" name="Ink 16">
                  <a:extLst>
                    <a:ext uri="{FF2B5EF4-FFF2-40B4-BE49-F238E27FC236}">
                      <a16:creationId xmlns:a16="http://schemas.microsoft.com/office/drawing/2014/main" id="{EEEF575F-BDD8-9F72-370E-C76F3F26C0F5}"/>
                    </a:ext>
                  </a:extLst>
                </p:cNvPr>
                <p:cNvPicPr/>
                <p:nvPr/>
              </p:nvPicPr>
              <p:blipFill>
                <a:blip r:embed="rId25"/>
                <a:stretch>
                  <a:fillRect/>
                </a:stretch>
              </p:blipFill>
              <p:spPr>
                <a:xfrm>
                  <a:off x="4980797" y="3731783"/>
                  <a:ext cx="208473"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238CFD3-F8C0-D3DE-B8B9-0D61BF1ADC2A}"/>
                    </a:ext>
                  </a:extLst>
                </p14:cNvPr>
                <p14:cNvContentPartPr/>
                <p14:nvPr/>
              </p14:nvContentPartPr>
              <p14:xfrm>
                <a:off x="5167294" y="3640703"/>
                <a:ext cx="140400" cy="214200"/>
              </p14:xfrm>
            </p:contentPart>
          </mc:Choice>
          <mc:Fallback xmlns="">
            <p:pic>
              <p:nvPicPr>
                <p:cNvPr id="18" name="Ink 17">
                  <a:extLst>
                    <a:ext uri="{FF2B5EF4-FFF2-40B4-BE49-F238E27FC236}">
                      <a16:creationId xmlns:a16="http://schemas.microsoft.com/office/drawing/2014/main" id="{F238CFD3-F8C0-D3DE-B8B9-0D61BF1ADC2A}"/>
                    </a:ext>
                  </a:extLst>
                </p:cNvPr>
                <p:cNvPicPr/>
                <p:nvPr/>
              </p:nvPicPr>
              <p:blipFill>
                <a:blip r:embed="rId27"/>
                <a:stretch>
                  <a:fillRect/>
                </a:stretch>
              </p:blipFill>
              <p:spPr>
                <a:xfrm>
                  <a:off x="5158294" y="3631703"/>
                  <a:ext cx="1580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01BE5ABE-C77A-F400-80C2-051ABFE7BFB6}"/>
                    </a:ext>
                  </a:extLst>
                </p14:cNvPr>
                <p14:cNvContentPartPr/>
                <p14:nvPr/>
              </p14:nvContentPartPr>
              <p14:xfrm>
                <a:off x="5139934" y="3713423"/>
                <a:ext cx="115560" cy="113400"/>
              </p14:xfrm>
            </p:contentPart>
          </mc:Choice>
          <mc:Fallback xmlns="">
            <p:pic>
              <p:nvPicPr>
                <p:cNvPr id="19" name="Ink 18">
                  <a:extLst>
                    <a:ext uri="{FF2B5EF4-FFF2-40B4-BE49-F238E27FC236}">
                      <a16:creationId xmlns:a16="http://schemas.microsoft.com/office/drawing/2014/main" id="{01BE5ABE-C77A-F400-80C2-051ABFE7BFB6}"/>
                    </a:ext>
                  </a:extLst>
                </p:cNvPr>
                <p:cNvPicPr/>
                <p:nvPr/>
              </p:nvPicPr>
              <p:blipFill>
                <a:blip r:embed="rId29"/>
                <a:stretch>
                  <a:fillRect/>
                </a:stretch>
              </p:blipFill>
              <p:spPr>
                <a:xfrm>
                  <a:off x="5130934" y="3704451"/>
                  <a:ext cx="13320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206FCFC6-4614-A052-1ADD-AAF46CE31D7A}"/>
                    </a:ext>
                  </a:extLst>
                </p14:cNvPr>
                <p14:cNvContentPartPr/>
                <p14:nvPr/>
              </p14:nvContentPartPr>
              <p14:xfrm>
                <a:off x="5275294" y="3621623"/>
                <a:ext cx="54720" cy="105480"/>
              </p14:xfrm>
            </p:contentPart>
          </mc:Choice>
          <mc:Fallback xmlns="">
            <p:pic>
              <p:nvPicPr>
                <p:cNvPr id="20" name="Ink 19">
                  <a:extLst>
                    <a:ext uri="{FF2B5EF4-FFF2-40B4-BE49-F238E27FC236}">
                      <a16:creationId xmlns:a16="http://schemas.microsoft.com/office/drawing/2014/main" id="{206FCFC6-4614-A052-1ADD-AAF46CE31D7A}"/>
                    </a:ext>
                  </a:extLst>
                </p:cNvPr>
                <p:cNvPicPr/>
                <p:nvPr/>
              </p:nvPicPr>
              <p:blipFill>
                <a:blip r:embed="rId31"/>
                <a:stretch>
                  <a:fillRect/>
                </a:stretch>
              </p:blipFill>
              <p:spPr>
                <a:xfrm>
                  <a:off x="5266294" y="3612623"/>
                  <a:ext cx="72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C74752F7-6E6A-A2A8-2A1F-F218D26710F7}"/>
                    </a:ext>
                  </a:extLst>
                </p14:cNvPr>
                <p14:cNvContentPartPr/>
                <p14:nvPr/>
              </p14:nvContentPartPr>
              <p14:xfrm>
                <a:off x="5354134" y="3425423"/>
                <a:ext cx="51840" cy="232560"/>
              </p14:xfrm>
            </p:contentPart>
          </mc:Choice>
          <mc:Fallback xmlns="">
            <p:pic>
              <p:nvPicPr>
                <p:cNvPr id="21" name="Ink 20">
                  <a:extLst>
                    <a:ext uri="{FF2B5EF4-FFF2-40B4-BE49-F238E27FC236}">
                      <a16:creationId xmlns:a16="http://schemas.microsoft.com/office/drawing/2014/main" id="{C74752F7-6E6A-A2A8-2A1F-F218D26710F7}"/>
                    </a:ext>
                  </a:extLst>
                </p:cNvPr>
                <p:cNvPicPr/>
                <p:nvPr/>
              </p:nvPicPr>
              <p:blipFill>
                <a:blip r:embed="rId33"/>
                <a:stretch>
                  <a:fillRect/>
                </a:stretch>
              </p:blipFill>
              <p:spPr>
                <a:xfrm>
                  <a:off x="5345134" y="3416423"/>
                  <a:ext cx="69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111FFEF-3D71-C247-A967-63E2F6ABC936}"/>
                    </a:ext>
                  </a:extLst>
                </p14:cNvPr>
                <p14:cNvContentPartPr/>
                <p14:nvPr/>
              </p14:nvContentPartPr>
              <p14:xfrm>
                <a:off x="5306614" y="3388343"/>
                <a:ext cx="167040" cy="273240"/>
              </p14:xfrm>
            </p:contentPart>
          </mc:Choice>
          <mc:Fallback xmlns="">
            <p:pic>
              <p:nvPicPr>
                <p:cNvPr id="22" name="Ink 21">
                  <a:extLst>
                    <a:ext uri="{FF2B5EF4-FFF2-40B4-BE49-F238E27FC236}">
                      <a16:creationId xmlns:a16="http://schemas.microsoft.com/office/drawing/2014/main" id="{C111FFEF-3D71-C247-A967-63E2F6ABC936}"/>
                    </a:ext>
                  </a:extLst>
                </p:cNvPr>
                <p:cNvPicPr/>
                <p:nvPr/>
              </p:nvPicPr>
              <p:blipFill>
                <a:blip r:embed="rId35"/>
                <a:stretch>
                  <a:fillRect/>
                </a:stretch>
              </p:blipFill>
              <p:spPr>
                <a:xfrm>
                  <a:off x="5297614" y="3379331"/>
                  <a:ext cx="184680" cy="29090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72302E5F-800B-4EC4-4E20-DB804057ECD0}"/>
                    </a:ext>
                  </a:extLst>
                </p14:cNvPr>
                <p14:cNvContentPartPr/>
                <p14:nvPr/>
              </p14:nvContentPartPr>
              <p14:xfrm>
                <a:off x="5507494" y="3475463"/>
                <a:ext cx="99360" cy="88920"/>
              </p14:xfrm>
            </p:contentPart>
          </mc:Choice>
          <mc:Fallback xmlns="">
            <p:pic>
              <p:nvPicPr>
                <p:cNvPr id="23" name="Ink 22">
                  <a:extLst>
                    <a:ext uri="{FF2B5EF4-FFF2-40B4-BE49-F238E27FC236}">
                      <a16:creationId xmlns:a16="http://schemas.microsoft.com/office/drawing/2014/main" id="{72302E5F-800B-4EC4-4E20-DB804057ECD0}"/>
                    </a:ext>
                  </a:extLst>
                </p:cNvPr>
                <p:cNvPicPr/>
                <p:nvPr/>
              </p:nvPicPr>
              <p:blipFill>
                <a:blip r:embed="rId37"/>
                <a:stretch>
                  <a:fillRect/>
                </a:stretch>
              </p:blipFill>
              <p:spPr>
                <a:xfrm>
                  <a:off x="5498526" y="3466463"/>
                  <a:ext cx="116936"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048548B5-E5B8-0D4E-379F-B4706B033D96}"/>
                    </a:ext>
                  </a:extLst>
                </p14:cNvPr>
                <p14:cNvContentPartPr/>
                <p14:nvPr/>
              </p14:nvContentPartPr>
              <p14:xfrm>
                <a:off x="5627014" y="3349823"/>
                <a:ext cx="254160" cy="140040"/>
              </p14:xfrm>
            </p:contentPart>
          </mc:Choice>
          <mc:Fallback xmlns="">
            <p:pic>
              <p:nvPicPr>
                <p:cNvPr id="24" name="Ink 23">
                  <a:extLst>
                    <a:ext uri="{FF2B5EF4-FFF2-40B4-BE49-F238E27FC236}">
                      <a16:creationId xmlns:a16="http://schemas.microsoft.com/office/drawing/2014/main" id="{048548B5-E5B8-0D4E-379F-B4706B033D96}"/>
                    </a:ext>
                  </a:extLst>
                </p:cNvPr>
                <p:cNvPicPr/>
                <p:nvPr/>
              </p:nvPicPr>
              <p:blipFill>
                <a:blip r:embed="rId39"/>
                <a:stretch>
                  <a:fillRect/>
                </a:stretch>
              </p:blipFill>
              <p:spPr>
                <a:xfrm>
                  <a:off x="5618014" y="3340823"/>
                  <a:ext cx="271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DA1AD7FA-6627-CA63-A0CA-3B806A1EEF44}"/>
                    </a:ext>
                  </a:extLst>
                </p14:cNvPr>
                <p14:cNvContentPartPr/>
                <p14:nvPr/>
              </p14:nvContentPartPr>
              <p14:xfrm>
                <a:off x="5197174" y="4013663"/>
                <a:ext cx="591120" cy="457200"/>
              </p14:xfrm>
            </p:contentPart>
          </mc:Choice>
          <mc:Fallback xmlns="">
            <p:pic>
              <p:nvPicPr>
                <p:cNvPr id="25" name="Ink 24">
                  <a:extLst>
                    <a:ext uri="{FF2B5EF4-FFF2-40B4-BE49-F238E27FC236}">
                      <a16:creationId xmlns:a16="http://schemas.microsoft.com/office/drawing/2014/main" id="{DA1AD7FA-6627-CA63-A0CA-3B806A1EEF44}"/>
                    </a:ext>
                  </a:extLst>
                </p:cNvPr>
                <p:cNvPicPr/>
                <p:nvPr/>
              </p:nvPicPr>
              <p:blipFill>
                <a:blip r:embed="rId41"/>
                <a:stretch>
                  <a:fillRect/>
                </a:stretch>
              </p:blipFill>
              <p:spPr>
                <a:xfrm>
                  <a:off x="5188174" y="4004663"/>
                  <a:ext cx="6087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9A211F5-66DE-FF94-85E9-30038B9729E4}"/>
                    </a:ext>
                  </a:extLst>
                </p14:cNvPr>
                <p14:cNvContentPartPr/>
                <p14:nvPr/>
              </p14:nvContentPartPr>
              <p14:xfrm>
                <a:off x="5639254" y="4289063"/>
                <a:ext cx="114840" cy="310680"/>
              </p14:xfrm>
            </p:contentPart>
          </mc:Choice>
          <mc:Fallback xmlns="">
            <p:pic>
              <p:nvPicPr>
                <p:cNvPr id="26" name="Ink 25">
                  <a:extLst>
                    <a:ext uri="{FF2B5EF4-FFF2-40B4-BE49-F238E27FC236}">
                      <a16:creationId xmlns:a16="http://schemas.microsoft.com/office/drawing/2014/main" id="{F9A211F5-66DE-FF94-85E9-30038B9729E4}"/>
                    </a:ext>
                  </a:extLst>
                </p:cNvPr>
                <p:cNvPicPr/>
                <p:nvPr/>
              </p:nvPicPr>
              <p:blipFill>
                <a:blip r:embed="rId43"/>
                <a:stretch>
                  <a:fillRect/>
                </a:stretch>
              </p:blipFill>
              <p:spPr>
                <a:xfrm>
                  <a:off x="5630254" y="4280063"/>
                  <a:ext cx="1324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724F0ED-B76E-1C51-00F8-0434F77EA893}"/>
                    </a:ext>
                  </a:extLst>
                </p14:cNvPr>
                <p14:cNvContentPartPr/>
                <p14:nvPr/>
              </p14:nvContentPartPr>
              <p14:xfrm>
                <a:off x="5924374" y="4043183"/>
                <a:ext cx="348840" cy="54720"/>
              </p14:xfrm>
            </p:contentPart>
          </mc:Choice>
          <mc:Fallback xmlns="">
            <p:pic>
              <p:nvPicPr>
                <p:cNvPr id="27" name="Ink 26">
                  <a:extLst>
                    <a:ext uri="{FF2B5EF4-FFF2-40B4-BE49-F238E27FC236}">
                      <a16:creationId xmlns:a16="http://schemas.microsoft.com/office/drawing/2014/main" id="{6724F0ED-B76E-1C51-00F8-0434F77EA893}"/>
                    </a:ext>
                  </a:extLst>
                </p:cNvPr>
                <p:cNvPicPr/>
                <p:nvPr/>
              </p:nvPicPr>
              <p:blipFill>
                <a:blip r:embed="rId45"/>
                <a:stretch>
                  <a:fillRect/>
                </a:stretch>
              </p:blipFill>
              <p:spPr>
                <a:xfrm>
                  <a:off x="5915374" y="4034123"/>
                  <a:ext cx="366480"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D1D1CC3B-9E3B-F405-7472-4228B7B29888}"/>
                    </a:ext>
                  </a:extLst>
                </p14:cNvPr>
                <p14:cNvContentPartPr/>
                <p14:nvPr/>
              </p14:nvContentPartPr>
              <p14:xfrm>
                <a:off x="6037774" y="5387783"/>
                <a:ext cx="257760" cy="37800"/>
              </p14:xfrm>
            </p:contentPart>
          </mc:Choice>
          <mc:Fallback xmlns="">
            <p:pic>
              <p:nvPicPr>
                <p:cNvPr id="28" name="Ink 27">
                  <a:extLst>
                    <a:ext uri="{FF2B5EF4-FFF2-40B4-BE49-F238E27FC236}">
                      <a16:creationId xmlns:a16="http://schemas.microsoft.com/office/drawing/2014/main" id="{D1D1CC3B-9E3B-F405-7472-4228B7B29888}"/>
                    </a:ext>
                  </a:extLst>
                </p:cNvPr>
                <p:cNvPicPr/>
                <p:nvPr/>
              </p:nvPicPr>
              <p:blipFill>
                <a:blip r:embed="rId47"/>
                <a:stretch>
                  <a:fillRect/>
                </a:stretch>
              </p:blipFill>
              <p:spPr>
                <a:xfrm>
                  <a:off x="6028774" y="5378783"/>
                  <a:ext cx="275400" cy="55440"/>
                </a:xfrm>
                <a:prstGeom prst="rect">
                  <a:avLst/>
                </a:prstGeom>
              </p:spPr>
            </p:pic>
          </mc:Fallback>
        </mc:AlternateContent>
      </p:grpSp>
      <p:pic>
        <p:nvPicPr>
          <p:cNvPr id="5" name="Picture 4">
            <a:extLst>
              <a:ext uri="{FF2B5EF4-FFF2-40B4-BE49-F238E27FC236}">
                <a16:creationId xmlns:a16="http://schemas.microsoft.com/office/drawing/2014/main" id="{ECAE6BF3-8B3F-45DB-8F9D-6B73429F3087}"/>
              </a:ext>
            </a:extLst>
          </p:cNvPr>
          <p:cNvPicPr>
            <a:picLocks noChangeAspect="1"/>
          </p:cNvPicPr>
          <p:nvPr/>
        </p:nvPicPr>
        <p:blipFill>
          <a:blip r:embed="rId48"/>
          <a:stretch>
            <a:fillRect/>
          </a:stretch>
        </p:blipFill>
        <p:spPr>
          <a:xfrm>
            <a:off x="6967239" y="1713442"/>
            <a:ext cx="5215576" cy="4066947"/>
          </a:xfrm>
          <a:prstGeom prst="rect">
            <a:avLst/>
          </a:prstGeom>
        </p:spPr>
      </p:pic>
      <p:sp>
        <p:nvSpPr>
          <p:cNvPr id="29" name="TextBox 28">
            <a:extLst>
              <a:ext uri="{FF2B5EF4-FFF2-40B4-BE49-F238E27FC236}">
                <a16:creationId xmlns:a16="http://schemas.microsoft.com/office/drawing/2014/main" id="{34E53965-2BB2-9699-2B79-16E113616E31}"/>
              </a:ext>
            </a:extLst>
          </p:cNvPr>
          <p:cNvSpPr txBox="1"/>
          <p:nvPr/>
        </p:nvSpPr>
        <p:spPr>
          <a:xfrm>
            <a:off x="7989673" y="6054752"/>
            <a:ext cx="1851176" cy="646331"/>
          </a:xfrm>
          <a:prstGeom prst="rect">
            <a:avLst/>
          </a:prstGeom>
          <a:noFill/>
        </p:spPr>
        <p:txBody>
          <a:bodyPr wrap="square" rtlCol="0">
            <a:spAutoFit/>
          </a:bodyPr>
          <a:lstStyle/>
          <a:p>
            <a:r>
              <a:rPr lang="en-US" dirty="0"/>
              <a:t>Tenochtitlan was 200-400k people!</a:t>
            </a:r>
          </a:p>
        </p:txBody>
      </p:sp>
    </p:spTree>
    <p:extLst>
      <p:ext uri="{BB962C8B-B14F-4D97-AF65-F5344CB8AC3E}">
        <p14:creationId xmlns:p14="http://schemas.microsoft.com/office/powerpoint/2010/main" val="430776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19EDEB-896F-CE4A-E120-8CF68500294F}"/>
              </a:ext>
            </a:extLst>
          </p:cNvPr>
          <p:cNvPicPr>
            <a:picLocks noChangeAspect="1"/>
          </p:cNvPicPr>
          <p:nvPr/>
        </p:nvPicPr>
        <p:blipFill>
          <a:blip r:embed="rId2"/>
          <a:stretch>
            <a:fillRect/>
          </a:stretch>
        </p:blipFill>
        <p:spPr>
          <a:xfrm>
            <a:off x="2092411" y="65825"/>
            <a:ext cx="8114270" cy="6649351"/>
          </a:xfrm>
          <a:prstGeom prst="rect">
            <a:avLst/>
          </a:prstGeom>
        </p:spPr>
      </p:pic>
    </p:spTree>
    <p:extLst>
      <p:ext uri="{BB962C8B-B14F-4D97-AF65-F5344CB8AC3E}">
        <p14:creationId xmlns:p14="http://schemas.microsoft.com/office/powerpoint/2010/main" val="1591579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29FA-520E-45CF-9A7F-5D9DB7140EB3}"/>
              </a:ext>
            </a:extLst>
          </p:cNvPr>
          <p:cNvSpPr>
            <a:spLocks noGrp="1"/>
          </p:cNvSpPr>
          <p:nvPr>
            <p:ph type="title"/>
          </p:nvPr>
        </p:nvSpPr>
        <p:spPr>
          <a:xfrm>
            <a:off x="0" y="18255"/>
            <a:ext cx="10515600" cy="1325563"/>
          </a:xfrm>
        </p:spPr>
        <p:txBody>
          <a:bodyPr/>
          <a:lstStyle/>
          <a:p>
            <a:r>
              <a:rPr lang="en-US" dirty="0"/>
              <a:t>Related Mystery</a:t>
            </a:r>
          </a:p>
        </p:txBody>
      </p:sp>
      <p:sp>
        <p:nvSpPr>
          <p:cNvPr id="3" name="Content Placeholder 2">
            <a:extLst>
              <a:ext uri="{FF2B5EF4-FFF2-40B4-BE49-F238E27FC236}">
                <a16:creationId xmlns:a16="http://schemas.microsoft.com/office/drawing/2014/main" id="{8A885645-2951-42ED-AC95-E89F629F5517}"/>
              </a:ext>
            </a:extLst>
          </p:cNvPr>
          <p:cNvSpPr>
            <a:spLocks noGrp="1"/>
          </p:cNvSpPr>
          <p:nvPr>
            <p:ph idx="1"/>
          </p:nvPr>
        </p:nvSpPr>
        <p:spPr>
          <a:xfrm>
            <a:off x="4703805" y="-19133"/>
            <a:ext cx="7488195" cy="3389290"/>
          </a:xfrm>
        </p:spPr>
        <p:txBody>
          <a:bodyPr/>
          <a:lstStyle/>
          <a:p>
            <a:pPr marL="0" indent="0">
              <a:buNone/>
            </a:pPr>
            <a:r>
              <a:rPr lang="en-US" dirty="0"/>
              <a:t>In 1491 there were ~50M people in N. America and ~70M people in Europe.  The Americans were a primarily agricultural society. What did they eat? (for 7 centuries!!!)</a:t>
            </a:r>
          </a:p>
        </p:txBody>
      </p:sp>
      <p:pic>
        <p:nvPicPr>
          <p:cNvPr id="30" name="Picture 29">
            <a:extLst>
              <a:ext uri="{FF2B5EF4-FFF2-40B4-BE49-F238E27FC236}">
                <a16:creationId xmlns:a16="http://schemas.microsoft.com/office/drawing/2014/main" id="{F1A8D8F7-DC00-BFA4-5545-070C8A325DEC}"/>
              </a:ext>
            </a:extLst>
          </p:cNvPr>
          <p:cNvPicPr>
            <a:picLocks noChangeAspect="1"/>
          </p:cNvPicPr>
          <p:nvPr/>
        </p:nvPicPr>
        <p:blipFill>
          <a:blip r:embed="rId3"/>
          <a:stretch>
            <a:fillRect/>
          </a:stretch>
        </p:blipFill>
        <p:spPr>
          <a:xfrm>
            <a:off x="-9967" y="1479986"/>
            <a:ext cx="3959375" cy="2879546"/>
          </a:xfrm>
          <a:prstGeom prst="rect">
            <a:avLst/>
          </a:prstGeom>
        </p:spPr>
      </p:pic>
      <p:pic>
        <p:nvPicPr>
          <p:cNvPr id="31" name="Picture 30">
            <a:extLst>
              <a:ext uri="{FF2B5EF4-FFF2-40B4-BE49-F238E27FC236}">
                <a16:creationId xmlns:a16="http://schemas.microsoft.com/office/drawing/2014/main" id="{49E4E4B3-F987-D93E-A9EF-641D081E50E3}"/>
              </a:ext>
            </a:extLst>
          </p:cNvPr>
          <p:cNvPicPr>
            <a:picLocks noChangeAspect="1"/>
          </p:cNvPicPr>
          <p:nvPr/>
        </p:nvPicPr>
        <p:blipFill>
          <a:blip r:embed="rId4"/>
          <a:stretch>
            <a:fillRect/>
          </a:stretch>
        </p:blipFill>
        <p:spPr>
          <a:xfrm>
            <a:off x="-9967" y="4258270"/>
            <a:ext cx="4008420" cy="2581475"/>
          </a:xfrm>
          <a:prstGeom prst="rect">
            <a:avLst/>
          </a:prstGeom>
        </p:spPr>
      </p:pic>
      <p:pic>
        <p:nvPicPr>
          <p:cNvPr id="32" name="Picture 31">
            <a:extLst>
              <a:ext uri="{FF2B5EF4-FFF2-40B4-BE49-F238E27FC236}">
                <a16:creationId xmlns:a16="http://schemas.microsoft.com/office/drawing/2014/main" id="{C5F8FE3B-F097-6C68-E6FC-04D65BA3C7B6}"/>
              </a:ext>
            </a:extLst>
          </p:cNvPr>
          <p:cNvPicPr>
            <a:picLocks noChangeAspect="1"/>
          </p:cNvPicPr>
          <p:nvPr/>
        </p:nvPicPr>
        <p:blipFill>
          <a:blip r:embed="rId5"/>
          <a:stretch>
            <a:fillRect/>
          </a:stretch>
        </p:blipFill>
        <p:spPr>
          <a:xfrm>
            <a:off x="4561141" y="1631092"/>
            <a:ext cx="6347676" cy="5208653"/>
          </a:xfrm>
          <a:prstGeom prst="rect">
            <a:avLst/>
          </a:prstGeom>
        </p:spPr>
      </p:pic>
    </p:spTree>
    <p:extLst>
      <p:ext uri="{BB962C8B-B14F-4D97-AF65-F5344CB8AC3E}">
        <p14:creationId xmlns:p14="http://schemas.microsoft.com/office/powerpoint/2010/main" val="3228428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44751"/>
          <a:stretch/>
        </p:blipFill>
        <p:spPr>
          <a:xfrm>
            <a:off x="121016" y="16478"/>
            <a:ext cx="6601746" cy="3757918"/>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412578" y="1895437"/>
            <a:ext cx="6310184" cy="4815156"/>
          </a:xfrm>
          <a:prstGeom prst="rect">
            <a:avLst/>
          </a:prstGeom>
        </p:spPr>
      </p:pic>
    </p:spTree>
    <p:extLst>
      <p:ext uri="{BB962C8B-B14F-4D97-AF65-F5344CB8AC3E}">
        <p14:creationId xmlns:p14="http://schemas.microsoft.com/office/powerpoint/2010/main" val="3988197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B51B32C4-1E9B-DE41-057F-41525DF51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424" y="0"/>
            <a:ext cx="9923151" cy="6858000"/>
          </a:xfrm>
          <a:prstGeom prst="rect">
            <a:avLst/>
          </a:prstGeom>
        </p:spPr>
      </p:pic>
      <p:sp>
        <p:nvSpPr>
          <p:cNvPr id="5" name="TextBox 4">
            <a:extLst>
              <a:ext uri="{FF2B5EF4-FFF2-40B4-BE49-F238E27FC236}">
                <a16:creationId xmlns:a16="http://schemas.microsoft.com/office/drawing/2014/main" id="{7F86168B-C581-96FE-3D77-1FC6E2A95360}"/>
              </a:ext>
            </a:extLst>
          </p:cNvPr>
          <p:cNvSpPr txBox="1"/>
          <p:nvPr/>
        </p:nvSpPr>
        <p:spPr>
          <a:xfrm>
            <a:off x="7174684" y="0"/>
            <a:ext cx="6094602" cy="369332"/>
          </a:xfrm>
          <a:prstGeom prst="rect">
            <a:avLst/>
          </a:prstGeom>
          <a:noFill/>
        </p:spPr>
        <p:txBody>
          <a:bodyPr wrap="square">
            <a:spAutoFit/>
          </a:bodyPr>
          <a:lstStyle/>
          <a:p>
            <a:r>
              <a:rPr lang="en-US" dirty="0">
                <a:hlinkClick r:id="rId3"/>
              </a:rPr>
              <a:t>https://imagej.net/ij/</a:t>
            </a:r>
            <a:r>
              <a:rPr lang="en-US" dirty="0"/>
              <a:t> </a:t>
            </a:r>
          </a:p>
        </p:txBody>
      </p:sp>
      <p:pic>
        <p:nvPicPr>
          <p:cNvPr id="1026" name="Picture 2" descr="[ImageJ]">
            <a:extLst>
              <a:ext uri="{FF2B5EF4-FFF2-40B4-BE49-F238E27FC236}">
                <a16:creationId xmlns:a16="http://schemas.microsoft.com/office/drawing/2014/main" id="{A405B2C5-17CC-9E8E-C719-D0147B370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105" y="0"/>
            <a:ext cx="2219325"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366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72144"/>
          <a:stretch/>
        </p:blipFill>
        <p:spPr>
          <a:xfrm>
            <a:off x="121016" y="-24711"/>
            <a:ext cx="6601746" cy="1894700"/>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0" y="1856044"/>
            <a:ext cx="4877962" cy="3722261"/>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67A03F9-2389-0F16-91F2-9A9FCCFDDE47}"/>
                  </a:ext>
                </a:extLst>
              </p14:cNvPr>
              <p14:cNvContentPartPr/>
              <p14:nvPr/>
            </p14:nvContentPartPr>
            <p14:xfrm>
              <a:off x="9074291" y="2973142"/>
              <a:ext cx="9360" cy="110520"/>
            </p14:xfrm>
          </p:contentPart>
        </mc:Choice>
        <mc:Fallback xmlns="">
          <p:pic>
            <p:nvPicPr>
              <p:cNvPr id="5" name="Ink 4">
                <a:extLst>
                  <a:ext uri="{FF2B5EF4-FFF2-40B4-BE49-F238E27FC236}">
                    <a16:creationId xmlns:a16="http://schemas.microsoft.com/office/drawing/2014/main" id="{A67A03F9-2389-0F16-91F2-9A9FCCFDDE47}"/>
                  </a:ext>
                </a:extLst>
              </p:cNvPr>
              <p:cNvPicPr/>
              <p:nvPr/>
            </p:nvPicPr>
            <p:blipFill>
              <a:blip r:embed="rId9"/>
              <a:stretch>
                <a:fillRect/>
              </a:stretch>
            </p:blipFill>
            <p:spPr>
              <a:xfrm>
                <a:off x="9065291" y="2964142"/>
                <a:ext cx="27000" cy="128160"/>
              </a:xfrm>
              <a:prstGeom prst="rect">
                <a:avLst/>
              </a:prstGeom>
            </p:spPr>
          </p:pic>
        </mc:Fallback>
      </mc:AlternateContent>
      <p:sp>
        <p:nvSpPr>
          <p:cNvPr id="17" name="Oval 16">
            <a:extLst>
              <a:ext uri="{FF2B5EF4-FFF2-40B4-BE49-F238E27FC236}">
                <a16:creationId xmlns:a16="http://schemas.microsoft.com/office/drawing/2014/main" id="{A7704961-0FE9-0CD1-5B4C-6AA4F8609CD5}"/>
              </a:ext>
            </a:extLst>
          </p:cNvPr>
          <p:cNvSpPr/>
          <p:nvPr/>
        </p:nvSpPr>
        <p:spPr>
          <a:xfrm>
            <a:off x="8517732" y="5674124"/>
            <a:ext cx="2764037" cy="11838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19B4021-E883-7B4F-65F0-B25491E5D846}"/>
              </a:ext>
            </a:extLst>
          </p:cNvPr>
          <p:cNvSpPr txBox="1"/>
          <p:nvPr/>
        </p:nvSpPr>
        <p:spPr>
          <a:xfrm>
            <a:off x="2558404" y="5578305"/>
            <a:ext cx="5116807" cy="1077218"/>
          </a:xfrm>
          <a:prstGeom prst="rect">
            <a:avLst/>
          </a:prstGeom>
          <a:noFill/>
        </p:spPr>
        <p:txBody>
          <a:bodyPr wrap="square" rtlCol="0">
            <a:spAutoFit/>
          </a:bodyPr>
          <a:lstStyle/>
          <a:p>
            <a:r>
              <a:rPr lang="en-US" sz="3200" dirty="0"/>
              <a:t>16,000 acres @ 38bu/acre would feed 100,000 people</a:t>
            </a:r>
          </a:p>
        </p:txBody>
      </p:sp>
      <p:cxnSp>
        <p:nvCxnSpPr>
          <p:cNvPr id="20" name="Straight Arrow Connector 19">
            <a:extLst>
              <a:ext uri="{FF2B5EF4-FFF2-40B4-BE49-F238E27FC236}">
                <a16:creationId xmlns:a16="http://schemas.microsoft.com/office/drawing/2014/main" id="{12B9CA1E-C03B-E516-72BC-C2110F691777}"/>
              </a:ext>
            </a:extLst>
          </p:cNvPr>
          <p:cNvCxnSpPr>
            <a:cxnSpLocks/>
          </p:cNvCxnSpPr>
          <p:nvPr/>
        </p:nvCxnSpPr>
        <p:spPr>
          <a:xfrm>
            <a:off x="7075193" y="5931243"/>
            <a:ext cx="1327402" cy="27184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94D747F2-90C0-5A65-8510-75D7656FDD35}"/>
                  </a:ext>
                </a:extLst>
              </p14:cNvPr>
              <p14:cNvContentPartPr/>
              <p14:nvPr/>
            </p14:nvContentPartPr>
            <p14:xfrm>
              <a:off x="3220664" y="1671710"/>
              <a:ext cx="304200" cy="360"/>
            </p14:xfrm>
          </p:contentPart>
        </mc:Choice>
        <mc:Fallback xmlns="">
          <p:pic>
            <p:nvPicPr>
              <p:cNvPr id="22" name="Ink 21">
                <a:extLst>
                  <a:ext uri="{FF2B5EF4-FFF2-40B4-BE49-F238E27FC236}">
                    <a16:creationId xmlns:a16="http://schemas.microsoft.com/office/drawing/2014/main" id="{94D747F2-90C0-5A65-8510-75D7656FDD35}"/>
                  </a:ext>
                </a:extLst>
              </p:cNvPr>
              <p:cNvPicPr/>
              <p:nvPr/>
            </p:nvPicPr>
            <p:blipFill>
              <a:blip r:embed="rId11"/>
              <a:stretch>
                <a:fillRect/>
              </a:stretch>
            </p:blipFill>
            <p:spPr>
              <a:xfrm>
                <a:off x="3167024" y="1564070"/>
                <a:ext cx="411840" cy="216000"/>
              </a:xfrm>
              <a:prstGeom prst="rect">
                <a:avLst/>
              </a:prstGeom>
            </p:spPr>
          </p:pic>
        </mc:Fallback>
      </mc:AlternateContent>
    </p:spTree>
    <p:extLst>
      <p:ext uri="{BB962C8B-B14F-4D97-AF65-F5344CB8AC3E}">
        <p14:creationId xmlns:p14="http://schemas.microsoft.com/office/powerpoint/2010/main" val="362735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9BE8F7-65E1-C1EE-8B06-E9087E07E194}"/>
              </a:ext>
            </a:extLst>
          </p:cNvPr>
          <p:cNvSpPr txBox="1"/>
          <p:nvPr/>
        </p:nvSpPr>
        <p:spPr>
          <a:xfrm>
            <a:off x="-1" y="0"/>
            <a:ext cx="8539701" cy="6001643"/>
          </a:xfrm>
          <a:prstGeom prst="rect">
            <a:avLst/>
          </a:prstGeom>
          <a:noFill/>
        </p:spPr>
        <p:txBody>
          <a:bodyPr wrap="square">
            <a:spAutoFit/>
          </a:bodyPr>
          <a:lstStyle/>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Sadly, Professor Moore is the only survivor of a plane crash in Alaska.  Fortunately, the crash is adjacent a mountain stream that’s filled with trout.  From a map in the survival kit, he estimates that the hike downstream will take 5 days.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Should he (a) start hiking immediately,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or (b) spend a week catching and smoking trout so that he’ll have food to eat while on the hike.  </a:t>
            </a:r>
            <a:b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br>
            <a:endPar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There are ripe wild berries along the path.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Information:  1 trout contains about 120 Calories of food energy; 1 </a:t>
            </a:r>
            <a:r>
              <a:rPr lang="en-US" sz="24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lb</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of raspberries contains 240 Calories; Prof Moore is overweight at 22% body fat, or ~18kg of body fat.  Human body fat contains about 3500 Calories per pound. </a:t>
            </a:r>
            <a:endParaRPr lang="en-US" sz="2400" dirty="0"/>
          </a:p>
        </p:txBody>
      </p:sp>
      <p:pic>
        <p:nvPicPr>
          <p:cNvPr id="4" name="Picture 3">
            <a:extLst>
              <a:ext uri="{FF2B5EF4-FFF2-40B4-BE49-F238E27FC236}">
                <a16:creationId xmlns:a16="http://schemas.microsoft.com/office/drawing/2014/main" id="{0E11C1DF-B6D9-895F-2016-3B928B2C5BB9}"/>
              </a:ext>
            </a:extLst>
          </p:cNvPr>
          <p:cNvPicPr>
            <a:picLocks noChangeAspect="1"/>
          </p:cNvPicPr>
          <p:nvPr/>
        </p:nvPicPr>
        <p:blipFill rotWithShape="1">
          <a:blip r:embed="rId2"/>
          <a:srcRect l="48510" t="13633" r="9451" b="2270"/>
          <a:stretch/>
        </p:blipFill>
        <p:spPr>
          <a:xfrm>
            <a:off x="8913341" y="-1"/>
            <a:ext cx="3278659" cy="4376127"/>
          </a:xfrm>
          <a:prstGeom prst="rect">
            <a:avLst/>
          </a:prstGeom>
        </p:spPr>
      </p:pic>
    </p:spTree>
    <p:extLst>
      <p:ext uri="{BB962C8B-B14F-4D97-AF65-F5344CB8AC3E}">
        <p14:creationId xmlns:p14="http://schemas.microsoft.com/office/powerpoint/2010/main" val="1354186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hildren's messy nursery room">
            <a:extLst>
              <a:ext uri="{FF2B5EF4-FFF2-40B4-BE49-F238E27FC236}">
                <a16:creationId xmlns:a16="http://schemas.microsoft.com/office/drawing/2014/main" id="{CB5A4ECE-D8E6-2545-5FC6-79F4B00A2F42}"/>
              </a:ext>
            </a:extLst>
          </p:cNvPr>
          <p:cNvSpPr>
            <a:spLocks noChangeAspect="1" noChangeArrowheads="1"/>
          </p:cNvSpPr>
          <p:nvPr/>
        </p:nvSpPr>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Indoor Portrait of a Child Playing in a Very Messy Room, Throwing Teddy Bear On the Floor">
            <a:extLst>
              <a:ext uri="{FF2B5EF4-FFF2-40B4-BE49-F238E27FC236}">
                <a16:creationId xmlns:a16="http://schemas.microsoft.com/office/drawing/2014/main" id="{07E95FD3-1DEC-C31B-B647-0EC98134E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072" y="1231557"/>
            <a:ext cx="6598928" cy="43948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mall Storage Cubbies with Toys off of the Flood. Photo by Instagram user @thesavvyspace">
            <a:extLst>
              <a:ext uri="{FF2B5EF4-FFF2-40B4-BE49-F238E27FC236}">
                <a16:creationId xmlns:a16="http://schemas.microsoft.com/office/drawing/2014/main" id="{519886A9-7FEE-ED80-0CE1-A3C893793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180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31DD1-E068-1407-F281-27FDB37EF679}"/>
              </a:ext>
            </a:extLst>
          </p:cNvPr>
          <p:cNvPicPr>
            <a:picLocks noChangeAspect="1"/>
          </p:cNvPicPr>
          <p:nvPr/>
        </p:nvPicPr>
        <p:blipFill>
          <a:blip r:embed="rId2"/>
          <a:stretch>
            <a:fillRect/>
          </a:stretch>
        </p:blipFill>
        <p:spPr>
          <a:xfrm>
            <a:off x="8130997" y="111070"/>
            <a:ext cx="3772426" cy="5696745"/>
          </a:xfrm>
          <a:prstGeom prst="rect">
            <a:avLst/>
          </a:prstGeom>
        </p:spPr>
      </p:pic>
      <p:sp>
        <p:nvSpPr>
          <p:cNvPr id="4" name="TextBox 3">
            <a:extLst>
              <a:ext uri="{FF2B5EF4-FFF2-40B4-BE49-F238E27FC236}">
                <a16:creationId xmlns:a16="http://schemas.microsoft.com/office/drawing/2014/main" id="{929B1EBC-71F5-D067-36D3-FE24FCEAD413}"/>
              </a:ext>
            </a:extLst>
          </p:cNvPr>
          <p:cNvSpPr txBox="1"/>
          <p:nvPr/>
        </p:nvSpPr>
        <p:spPr>
          <a:xfrm>
            <a:off x="832022" y="1037968"/>
            <a:ext cx="3451654" cy="646331"/>
          </a:xfrm>
          <a:prstGeom prst="rect">
            <a:avLst/>
          </a:prstGeom>
          <a:noFill/>
        </p:spPr>
        <p:txBody>
          <a:bodyPr wrap="square" rtlCol="0">
            <a:spAutoFit/>
          </a:bodyPr>
          <a:lstStyle/>
          <a:p>
            <a:r>
              <a:rPr lang="en-US" dirty="0"/>
              <a:t>Every business has (free) food available…</a:t>
            </a:r>
          </a:p>
        </p:txBody>
      </p:sp>
    </p:spTree>
    <p:extLst>
      <p:ext uri="{BB962C8B-B14F-4D97-AF65-F5344CB8AC3E}">
        <p14:creationId xmlns:p14="http://schemas.microsoft.com/office/powerpoint/2010/main" val="2106505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025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809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11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22EFE5-9825-E313-ACF2-9D4DA77D3649}"/>
              </a:ext>
            </a:extLst>
          </p:cNvPr>
          <p:cNvPicPr>
            <a:picLocks noChangeAspect="1"/>
          </p:cNvPicPr>
          <p:nvPr/>
        </p:nvPicPr>
        <p:blipFill>
          <a:blip r:embed="rId3"/>
          <a:stretch>
            <a:fillRect/>
          </a:stretch>
        </p:blipFill>
        <p:spPr>
          <a:xfrm>
            <a:off x="64795" y="1153161"/>
            <a:ext cx="11938927" cy="3970638"/>
          </a:xfrm>
          <a:prstGeom prst="rect">
            <a:avLst/>
          </a:prstGeom>
        </p:spPr>
      </p:pic>
      <p:sp>
        <p:nvSpPr>
          <p:cNvPr id="3" name="TextBox 2">
            <a:extLst>
              <a:ext uri="{FF2B5EF4-FFF2-40B4-BE49-F238E27FC236}">
                <a16:creationId xmlns:a16="http://schemas.microsoft.com/office/drawing/2014/main" id="{03FD8639-0C9F-E6D1-A64E-91771C8283C3}"/>
              </a:ext>
            </a:extLst>
          </p:cNvPr>
          <p:cNvSpPr txBox="1"/>
          <p:nvPr/>
        </p:nvSpPr>
        <p:spPr>
          <a:xfrm>
            <a:off x="7101607" y="5130313"/>
            <a:ext cx="2092411" cy="646331"/>
          </a:xfrm>
          <a:prstGeom prst="rect">
            <a:avLst/>
          </a:prstGeom>
          <a:noFill/>
        </p:spPr>
        <p:txBody>
          <a:bodyPr wrap="square" rtlCol="0">
            <a:spAutoFit/>
          </a:bodyPr>
          <a:lstStyle/>
          <a:p>
            <a:r>
              <a:rPr lang="en-US" sz="3600" b="1" dirty="0"/>
              <a:t>HVAC</a:t>
            </a:r>
          </a:p>
        </p:txBody>
      </p:sp>
      <p:sp>
        <p:nvSpPr>
          <p:cNvPr id="4" name="TextBox 3">
            <a:extLst>
              <a:ext uri="{FF2B5EF4-FFF2-40B4-BE49-F238E27FC236}">
                <a16:creationId xmlns:a16="http://schemas.microsoft.com/office/drawing/2014/main" id="{358F4959-B703-8F9E-8C3C-D3639F1818F3}"/>
              </a:ext>
            </a:extLst>
          </p:cNvPr>
          <p:cNvSpPr txBox="1"/>
          <p:nvPr/>
        </p:nvSpPr>
        <p:spPr>
          <a:xfrm>
            <a:off x="112439" y="5402298"/>
            <a:ext cx="3595817" cy="1200329"/>
          </a:xfrm>
          <a:prstGeom prst="rect">
            <a:avLst/>
          </a:prstGeom>
          <a:noFill/>
        </p:spPr>
        <p:txBody>
          <a:bodyPr wrap="square" rtlCol="0">
            <a:spAutoFit/>
          </a:bodyPr>
          <a:lstStyle/>
          <a:p>
            <a:r>
              <a:rPr lang="en-US" sz="3600" b="1" dirty="0"/>
              <a:t>Semiconductors+ Chemistry</a:t>
            </a:r>
          </a:p>
        </p:txBody>
      </p:sp>
      <p:sp>
        <p:nvSpPr>
          <p:cNvPr id="5" name="TextBox 4">
            <a:extLst>
              <a:ext uri="{FF2B5EF4-FFF2-40B4-BE49-F238E27FC236}">
                <a16:creationId xmlns:a16="http://schemas.microsoft.com/office/drawing/2014/main" id="{2E070B43-6ABA-3714-820F-50E0A320D60B}"/>
              </a:ext>
            </a:extLst>
          </p:cNvPr>
          <p:cNvSpPr txBox="1"/>
          <p:nvPr/>
        </p:nvSpPr>
        <p:spPr>
          <a:xfrm>
            <a:off x="4362974" y="5409181"/>
            <a:ext cx="2092411" cy="1200329"/>
          </a:xfrm>
          <a:prstGeom prst="rect">
            <a:avLst/>
          </a:prstGeom>
          <a:noFill/>
        </p:spPr>
        <p:txBody>
          <a:bodyPr wrap="square" rtlCol="0">
            <a:spAutoFit/>
          </a:bodyPr>
          <a:lstStyle/>
          <a:p>
            <a:r>
              <a:rPr lang="en-US" sz="3600" b="1" dirty="0"/>
              <a:t>Gasoline engines</a:t>
            </a:r>
          </a:p>
        </p:txBody>
      </p:sp>
      <p:sp>
        <p:nvSpPr>
          <p:cNvPr id="6" name="TextBox 5">
            <a:extLst>
              <a:ext uri="{FF2B5EF4-FFF2-40B4-BE49-F238E27FC236}">
                <a16:creationId xmlns:a16="http://schemas.microsoft.com/office/drawing/2014/main" id="{CDFD2DC7-B7F0-1243-295F-E6F2CF1240B6}"/>
              </a:ext>
            </a:extLst>
          </p:cNvPr>
          <p:cNvSpPr txBox="1"/>
          <p:nvPr/>
        </p:nvSpPr>
        <p:spPr>
          <a:xfrm>
            <a:off x="383059" y="123568"/>
            <a:ext cx="2092411" cy="646331"/>
          </a:xfrm>
          <a:prstGeom prst="rect">
            <a:avLst/>
          </a:prstGeom>
          <a:noFill/>
        </p:spPr>
        <p:txBody>
          <a:bodyPr wrap="square" rtlCol="0">
            <a:spAutoFit/>
          </a:bodyPr>
          <a:lstStyle/>
          <a:p>
            <a:r>
              <a:rPr lang="en-US" sz="3600" b="1" dirty="0"/>
              <a:t>Physics</a:t>
            </a:r>
          </a:p>
        </p:txBody>
      </p:sp>
      <p:sp>
        <p:nvSpPr>
          <p:cNvPr id="7" name="TextBox 6">
            <a:extLst>
              <a:ext uri="{FF2B5EF4-FFF2-40B4-BE49-F238E27FC236}">
                <a16:creationId xmlns:a16="http://schemas.microsoft.com/office/drawing/2014/main" id="{03758D9B-427F-4A66-6A37-FE1062D93955}"/>
              </a:ext>
            </a:extLst>
          </p:cNvPr>
          <p:cNvSpPr txBox="1"/>
          <p:nvPr/>
        </p:nvSpPr>
        <p:spPr>
          <a:xfrm>
            <a:off x="6710948" y="90617"/>
            <a:ext cx="2092411" cy="1200329"/>
          </a:xfrm>
          <a:prstGeom prst="rect">
            <a:avLst/>
          </a:prstGeom>
          <a:noFill/>
        </p:spPr>
        <p:txBody>
          <a:bodyPr wrap="square" rtlCol="0">
            <a:spAutoFit/>
          </a:bodyPr>
          <a:lstStyle/>
          <a:p>
            <a:r>
              <a:rPr lang="en-US" sz="3600" b="1" dirty="0"/>
              <a:t>Hospital Dietician</a:t>
            </a:r>
          </a:p>
        </p:txBody>
      </p:sp>
      <p:sp>
        <p:nvSpPr>
          <p:cNvPr id="8" name="TextBox 7">
            <a:extLst>
              <a:ext uri="{FF2B5EF4-FFF2-40B4-BE49-F238E27FC236}">
                <a16:creationId xmlns:a16="http://schemas.microsoft.com/office/drawing/2014/main" id="{4C4AA3D0-42C6-3D49-3A14-15F038E48156}"/>
              </a:ext>
            </a:extLst>
          </p:cNvPr>
          <p:cNvSpPr txBox="1"/>
          <p:nvPr/>
        </p:nvSpPr>
        <p:spPr>
          <a:xfrm>
            <a:off x="3065704" y="-52347"/>
            <a:ext cx="2092411" cy="1200329"/>
          </a:xfrm>
          <a:prstGeom prst="rect">
            <a:avLst/>
          </a:prstGeom>
          <a:noFill/>
        </p:spPr>
        <p:txBody>
          <a:bodyPr wrap="square" rtlCol="0">
            <a:spAutoFit/>
          </a:bodyPr>
          <a:lstStyle/>
          <a:p>
            <a:r>
              <a:rPr lang="en-US" sz="3600" b="1" dirty="0"/>
              <a:t>Electric Company</a:t>
            </a:r>
          </a:p>
        </p:txBody>
      </p:sp>
      <p:sp>
        <p:nvSpPr>
          <p:cNvPr id="9" name="Arrow: Right 8">
            <a:extLst>
              <a:ext uri="{FF2B5EF4-FFF2-40B4-BE49-F238E27FC236}">
                <a16:creationId xmlns:a16="http://schemas.microsoft.com/office/drawing/2014/main" id="{4E7B386D-6016-DE3A-7110-778259FC5345}"/>
              </a:ext>
            </a:extLst>
          </p:cNvPr>
          <p:cNvSpPr/>
          <p:nvPr/>
        </p:nvSpPr>
        <p:spPr>
          <a:xfrm rot="5400000">
            <a:off x="-98853" y="1606193"/>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4EA86AA-EFEA-2A4A-BC4D-F433739632B4}"/>
              </a:ext>
            </a:extLst>
          </p:cNvPr>
          <p:cNvSpPr/>
          <p:nvPr/>
        </p:nvSpPr>
        <p:spPr>
          <a:xfrm rot="7620651">
            <a:off x="1561991" y="1919863"/>
            <a:ext cx="2613893"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7E912FD-D152-4350-6799-8EBEB1262A97}"/>
              </a:ext>
            </a:extLst>
          </p:cNvPr>
          <p:cNvSpPr/>
          <p:nvPr/>
        </p:nvSpPr>
        <p:spPr>
          <a:xfrm rot="9131161">
            <a:off x="2523595" y="2288670"/>
            <a:ext cx="5225118"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98D3FB3-EF4B-8C43-0025-5155C5C6CFE8}"/>
              </a:ext>
            </a:extLst>
          </p:cNvPr>
          <p:cNvSpPr/>
          <p:nvPr/>
        </p:nvSpPr>
        <p:spPr>
          <a:xfrm rot="16200000">
            <a:off x="195374" y="5002700"/>
            <a:ext cx="88660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7D32D45-5B06-4640-3EA8-DB736292260E}"/>
              </a:ext>
            </a:extLst>
          </p:cNvPr>
          <p:cNvSpPr/>
          <p:nvPr/>
        </p:nvSpPr>
        <p:spPr>
          <a:xfrm rot="12811262">
            <a:off x="2483710" y="4743668"/>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4B68EC1-2F24-9809-F80E-46F837C85300}"/>
              </a:ext>
            </a:extLst>
          </p:cNvPr>
          <p:cNvSpPr/>
          <p:nvPr/>
        </p:nvSpPr>
        <p:spPr>
          <a:xfrm rot="11867590">
            <a:off x="3508252" y="4558826"/>
            <a:ext cx="3648901" cy="3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58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7210"/>
            <a:ext cx="6786056" cy="506452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786057" y="0"/>
            <a:ext cx="5405944" cy="5509200"/>
          </a:xfrm>
          <a:prstGeom prst="rect">
            <a:avLst/>
          </a:prstGeom>
          <a:noFill/>
        </p:spPr>
        <p:txBody>
          <a:bodyPr wrap="square" rtlCol="0">
            <a:spAutoFit/>
          </a:bodyPr>
          <a:lstStyle/>
          <a:p>
            <a:r>
              <a:rPr lang="en-US" sz="3200" dirty="0"/>
              <a:t>1 </a:t>
            </a:r>
            <a:r>
              <a:rPr lang="en-US" sz="3200" b="1" dirty="0"/>
              <a:t>kilocalorie (kcal)</a:t>
            </a:r>
            <a:r>
              <a:rPr lang="en-US" sz="3200" dirty="0"/>
              <a:t> heats </a:t>
            </a:r>
          </a:p>
          <a:p>
            <a:r>
              <a:rPr lang="en-US" sz="3200" dirty="0"/>
              <a:t>1 kg Water by 1deg C</a:t>
            </a:r>
          </a:p>
          <a:p>
            <a:endParaRPr lang="en-US" sz="3200" dirty="0"/>
          </a:p>
          <a:p>
            <a:r>
              <a:rPr lang="en-US" sz="3200" dirty="0"/>
              <a:t>Or 1 </a:t>
            </a:r>
            <a:r>
              <a:rPr lang="en-US" sz="3200" b="1" dirty="0"/>
              <a:t>calorie </a:t>
            </a:r>
            <a:r>
              <a:rPr lang="en-US" sz="3200" dirty="0"/>
              <a:t>heats </a:t>
            </a:r>
          </a:p>
          <a:p>
            <a:r>
              <a:rPr lang="en-US" sz="3200" dirty="0"/>
              <a:t>1 gram of water 1deg C</a:t>
            </a:r>
          </a:p>
          <a:p>
            <a:endParaRPr lang="en-US" sz="3200" dirty="0"/>
          </a:p>
          <a:p>
            <a:r>
              <a:rPr lang="en-US" sz="3200" dirty="0"/>
              <a:t>1 kcal=1 Calorie = 1000 calories</a:t>
            </a:r>
          </a:p>
          <a:p>
            <a:endParaRPr lang="en-US" sz="3200" dirty="0"/>
          </a:p>
          <a:p>
            <a:r>
              <a:rPr lang="en-US" sz="3200" dirty="0"/>
              <a:t>An 85kg college student eats 3000kcals and his body burns it all, immediately…  </a:t>
            </a:r>
          </a:p>
        </p:txBody>
      </p:sp>
    </p:spTree>
    <p:extLst>
      <p:ext uri="{BB962C8B-B14F-4D97-AF65-F5344CB8AC3E}">
        <p14:creationId xmlns:p14="http://schemas.microsoft.com/office/powerpoint/2010/main" val="1974516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nickers  x3 - Product">
            <a:extLst>
              <a:ext uri="{FF2B5EF4-FFF2-40B4-BE49-F238E27FC236}">
                <a16:creationId xmlns:a16="http://schemas.microsoft.com/office/drawing/2014/main" id="{BC968C2B-8B27-E625-9012-314D7450F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97133" cy="36246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nickers  x3 - Nutrition facts">
            <a:extLst>
              <a:ext uri="{FF2B5EF4-FFF2-40B4-BE49-F238E27FC236}">
                <a16:creationId xmlns:a16="http://schemas.microsoft.com/office/drawing/2014/main" id="{A2C31C54-4DA7-D428-EA03-2DFBC12D4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362" y="2443192"/>
            <a:ext cx="8542638" cy="44148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AD9AA1-5B62-56F1-0251-732A8DC35D09}"/>
              </a:ext>
            </a:extLst>
          </p:cNvPr>
          <p:cNvSpPr txBox="1"/>
          <p:nvPr/>
        </p:nvSpPr>
        <p:spPr>
          <a:xfrm>
            <a:off x="5955957" y="205934"/>
            <a:ext cx="5980670" cy="2031325"/>
          </a:xfrm>
          <a:prstGeom prst="rect">
            <a:avLst/>
          </a:prstGeom>
          <a:noFill/>
        </p:spPr>
        <p:txBody>
          <a:bodyPr wrap="square">
            <a:spAutoFit/>
          </a:bodyPr>
          <a:lstStyle/>
          <a:p>
            <a:r>
              <a:rPr lang="en-US" dirty="0"/>
              <a:t>1 </a:t>
            </a:r>
            <a:r>
              <a:rPr lang="en-US" b="1" dirty="0"/>
              <a:t>kilocalorie (kcal)</a:t>
            </a:r>
            <a:r>
              <a:rPr lang="en-US" dirty="0"/>
              <a:t> heats </a:t>
            </a:r>
          </a:p>
          <a:p>
            <a:r>
              <a:rPr lang="en-US" dirty="0"/>
              <a:t>1 kg Water by 1deg C</a:t>
            </a:r>
          </a:p>
          <a:p>
            <a:endParaRPr lang="en-US" dirty="0"/>
          </a:p>
          <a:p>
            <a:r>
              <a:rPr lang="en-US" dirty="0"/>
              <a:t>Or 1 </a:t>
            </a:r>
            <a:r>
              <a:rPr lang="en-US" b="1" dirty="0"/>
              <a:t>calorie </a:t>
            </a:r>
            <a:r>
              <a:rPr lang="en-US" dirty="0"/>
              <a:t>heats </a:t>
            </a:r>
          </a:p>
          <a:p>
            <a:r>
              <a:rPr lang="en-US" dirty="0"/>
              <a:t>1 gram of water 1deg C</a:t>
            </a:r>
          </a:p>
          <a:p>
            <a:endParaRPr lang="en-US" dirty="0"/>
          </a:p>
          <a:p>
            <a:r>
              <a:rPr lang="en-US" dirty="0"/>
              <a:t>1 kcal = 1 Calorie = 1000calories</a:t>
            </a:r>
          </a:p>
        </p:txBody>
      </p:sp>
    </p:spTree>
    <p:extLst>
      <p:ext uri="{BB962C8B-B14F-4D97-AF65-F5344CB8AC3E}">
        <p14:creationId xmlns:p14="http://schemas.microsoft.com/office/powerpoint/2010/main" val="24314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0"/>
            <a:ext cx="6071288" cy="578358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499654" y="642552"/>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5988909" y="3830739"/>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5988909" y="3830739"/>
                <a:ext cx="6013622" cy="231056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4108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TotalTime>
  <Words>2040</Words>
  <Application>Microsoft Office PowerPoint</Application>
  <PresentationFormat>Widescreen</PresentationFormat>
  <Paragraphs>252</Paragraphs>
  <Slides>53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Cambria Math</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food turns into CO2 and H20!  * 10-20%? </vt:lpstr>
      <vt:lpstr>What happens to that food energy?</vt:lpstr>
      <vt:lpstr>What happens to that food energy?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Each year?</vt:lpstr>
      <vt:lpstr>How do we get those kcals?</vt:lpstr>
      <vt:lpstr>PowerPoint Presentation</vt:lpstr>
      <vt:lpstr>PowerPoint Presentation</vt:lpstr>
      <vt:lpstr>What if you want to DIY?  </vt:lpstr>
      <vt:lpstr>PowerPoint Presentation</vt:lpstr>
      <vt:lpstr>PowerPoint Presentation</vt:lpstr>
      <vt:lpstr>PowerPoint Presentation</vt:lpstr>
      <vt:lpstr>PowerPoint Presentation</vt:lpstr>
      <vt:lpstr>PowerPoint Presentation</vt:lpstr>
      <vt:lpstr>In terms of Winona  6 people need:</vt:lpstr>
      <vt:lpstr>2nd Half of the talk</vt:lpstr>
      <vt:lpstr>PowerPoint Presentation</vt:lpstr>
      <vt:lpstr>PowerPoint Presentation</vt:lpstr>
      <vt:lpstr>PowerPoint Presentation</vt:lpstr>
      <vt:lpstr>PowerPoint Presentation</vt:lpstr>
      <vt:lpstr>PowerPoint Presentation</vt:lpstr>
      <vt:lpstr>PowerPoint Presentation</vt:lpstr>
      <vt:lpstr>3rd Half of the talk</vt:lpstr>
      <vt:lpstr>PowerPoint Presentation</vt:lpstr>
      <vt:lpstr>PowerPoint Presentation</vt:lpstr>
      <vt:lpstr>PowerPoint Presentation</vt:lpstr>
      <vt:lpstr>Related Mystery</vt:lpstr>
      <vt:lpstr>PowerPoint Presentation</vt:lpstr>
      <vt:lpstr>Related Mystery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Moore, Nathan T</dc:creator>
  <cp:lastModifiedBy>Moore, Nathan T</cp:lastModifiedBy>
  <cp:revision>1</cp:revision>
  <dcterms:created xsi:type="dcterms:W3CDTF">2023-04-19T01:34:48Z</dcterms:created>
  <dcterms:modified xsi:type="dcterms:W3CDTF">2023-11-04T14:45:17Z</dcterms:modified>
</cp:coreProperties>
</file>